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01634D-F928-4A5E-A663-95148C102E13}" type="datetimeFigureOut">
              <a:rPr lang="nl-NL" smtClean="0"/>
              <a:t>31-10-2019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E1316-4159-4CD2-818F-1D51DB9AB1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206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10/31/2019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628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765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05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32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90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43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36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121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660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10/31/2019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520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5357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75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i="1" kern="1200" cap="none" spc="-7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98FC473-CA7C-4D57-A92C-36AE4DE853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90" b="824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91637C2-E087-4A1A-A6C6-D8254A3CB6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2091263"/>
            <a:ext cx="8652938" cy="2461504"/>
          </a:xfrm>
        </p:spPr>
        <p:txBody>
          <a:bodyPr>
            <a:normAutofit/>
          </a:bodyPr>
          <a:lstStyle/>
          <a:p>
            <a:r>
              <a:rPr lang="nl-NL" dirty="0"/>
              <a:t>Personal Showcase</a:t>
            </a:r>
            <a:br>
              <a:rPr lang="nl-NL" dirty="0"/>
            </a:br>
            <a:r>
              <a:rPr lang="nl-NL" sz="4800" dirty="0"/>
              <a:t>Portfolio Template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8ED1E42-75F9-4DC1-822B-FA512C8E61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4623127"/>
            <a:ext cx="8655200" cy="457201"/>
          </a:xfrm>
        </p:spPr>
        <p:txBody>
          <a:bodyPr>
            <a:normAutofit/>
          </a:bodyPr>
          <a:lstStyle/>
          <a:p>
            <a:r>
              <a:rPr lang="nl-NL" dirty="0" err="1">
                <a:solidFill>
                  <a:schemeClr val="tx1"/>
                </a:solidFill>
              </a:rPr>
              <a:t>By</a:t>
            </a:r>
            <a:r>
              <a:rPr lang="nl-NL" dirty="0">
                <a:solidFill>
                  <a:schemeClr val="tx1"/>
                </a:solidFill>
              </a:rPr>
              <a:t>: Dylan, Gijs, Julien en Luca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2135428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192707B-B929-41A7-9B41-E959A1C68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9EDBF0D-267D-480E-A6A1-05010B8AB3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016" b="1743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E3120FE-46C0-4441-866F-40BCE4B69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nl-NL" sz="5400" b="1" dirty="0"/>
              <a:t>Inleiding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E130027-3480-45CE-A8A0-365D216F4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849624"/>
          </a:xfrm>
        </p:spPr>
        <p:txBody>
          <a:bodyPr>
            <a:normAutofit/>
          </a:bodyPr>
          <a:lstStyle/>
          <a:p>
            <a:r>
              <a:rPr lang="nl-NL" sz="3200" dirty="0"/>
              <a:t>Vergadering</a:t>
            </a:r>
          </a:p>
          <a:p>
            <a:r>
              <a:rPr lang="nl-NL" sz="3200" dirty="0"/>
              <a:t>Voorbeeld lay-out</a:t>
            </a:r>
          </a:p>
          <a:p>
            <a:r>
              <a:rPr lang="nl-NL" sz="3200" dirty="0" err="1"/>
              <a:t>Wireframe</a:t>
            </a:r>
            <a:endParaRPr lang="nl-NL" sz="3200" dirty="0"/>
          </a:p>
          <a:p>
            <a:r>
              <a:rPr lang="nl-NL" sz="3200" dirty="0"/>
              <a:t>Planning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FB4235C-4505-46C7-AD8F-8769A197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</p:spTree>
    <p:extLst>
      <p:ext uri="{BB962C8B-B14F-4D97-AF65-F5344CB8AC3E}">
        <p14:creationId xmlns:p14="http://schemas.microsoft.com/office/powerpoint/2010/main" val="24277374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192707B-B929-41A7-9B41-E959A1C68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BB7C5F9-997C-4CB9-81F9-96B84BD32B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66B79A5-F635-42E4-81F7-DF9F33290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nl-NL" b="1" dirty="0"/>
              <a:t>Vergadering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5151BB-4685-442B-B36C-29E369C3F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849624"/>
          </a:xfrm>
        </p:spPr>
        <p:txBody>
          <a:bodyPr>
            <a:normAutofit/>
          </a:bodyPr>
          <a:lstStyle/>
          <a:p>
            <a:r>
              <a:rPr lang="nl-NL" sz="2400" dirty="0"/>
              <a:t>Chair: Dylan</a:t>
            </a:r>
          </a:p>
          <a:p>
            <a:r>
              <a:rPr lang="nl-NL" sz="2400" dirty="0"/>
              <a:t>Notulist: Julien</a:t>
            </a:r>
          </a:p>
          <a:p>
            <a:r>
              <a:rPr lang="nl-NL" sz="2400" dirty="0" err="1"/>
              <a:t>Participants</a:t>
            </a:r>
            <a:r>
              <a:rPr lang="nl-NL" sz="2400" dirty="0"/>
              <a:t>: Gijs en Luca</a:t>
            </a:r>
          </a:p>
          <a:p>
            <a:r>
              <a:rPr lang="nl-NL" sz="2400" dirty="0"/>
              <a:t>Besproken wie de teamleider wordt: Dylan</a:t>
            </a:r>
          </a:p>
          <a:p>
            <a:r>
              <a:rPr lang="nl-NL" sz="2400" dirty="0"/>
              <a:t>Iedereen een taak gegeven zodat iedereen wat te doen heeft.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FB4235C-4505-46C7-AD8F-8769A197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</p:spTree>
    <p:extLst>
      <p:ext uri="{BB962C8B-B14F-4D97-AF65-F5344CB8AC3E}">
        <p14:creationId xmlns:p14="http://schemas.microsoft.com/office/powerpoint/2010/main" val="24991053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39EC50A-248F-46D1-97CD-65A2766F7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4C843F0-96F8-4DFC-93E8-E3533F223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273A48D-BC9C-4B10-8B4D-E064F99758C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28" b="6903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053D7384-B03F-471B-81A1-CA3F5C367ADF}"/>
              </a:ext>
            </a:extLst>
          </p:cNvPr>
          <p:cNvSpPr txBox="1"/>
          <p:nvPr/>
        </p:nvSpPr>
        <p:spPr>
          <a:xfrm>
            <a:off x="2762250" y="237744"/>
            <a:ext cx="666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4400" b="1" dirty="0">
                <a:solidFill>
                  <a:schemeClr val="bg1"/>
                </a:solidFill>
                <a:highlight>
                  <a:srgbClr val="000000"/>
                </a:highlight>
              </a:rPr>
              <a:t>Voorbeeld lay-out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B14114F5-76B0-4497-8D42-484584AD5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62" y="1007185"/>
            <a:ext cx="10658475" cy="58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216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39EC50A-248F-46D1-97CD-65A2766F7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4C843F0-96F8-4DFC-93E8-E3533F223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273A48D-BC9C-4B10-8B4D-E064F99758C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28" b="6903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053D7384-B03F-471B-81A1-CA3F5C367ADF}"/>
              </a:ext>
            </a:extLst>
          </p:cNvPr>
          <p:cNvSpPr txBox="1"/>
          <p:nvPr/>
        </p:nvSpPr>
        <p:spPr>
          <a:xfrm>
            <a:off x="2762250" y="237744"/>
            <a:ext cx="666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4400" b="1" dirty="0" err="1">
                <a:solidFill>
                  <a:schemeClr val="bg1"/>
                </a:solidFill>
                <a:highlight>
                  <a:srgbClr val="000000"/>
                </a:highlight>
              </a:rPr>
              <a:t>Wireframe</a:t>
            </a:r>
            <a:endParaRPr lang="nl-NL" sz="4400" b="1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CB5C7475-4B54-4A82-A73D-B66FF68F0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390" y="1007513"/>
            <a:ext cx="10515219" cy="585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250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78A66977-9B4F-4B2C-AE86-901641B90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pic>
        <p:nvPicPr>
          <p:cNvPr id="5122" name="Picture 2" descr="curtain buildings under white sky">
            <a:extLst>
              <a:ext uri="{FF2B5EF4-FFF2-40B4-BE49-F238E27FC236}">
                <a16:creationId xmlns:a16="http://schemas.microsoft.com/office/drawing/2014/main" id="{955AF966-3251-4741-AACB-873F34F6CE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57" b="44096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A1D0B38-36D6-48D3-836D-7998B5E0A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nl-NL" sz="4800" dirty="0"/>
              <a:t>Planning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3A289B64-24CA-484D-913D-1F657721BD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58291" y="2251928"/>
            <a:ext cx="10328215" cy="269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1353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192707B-B929-41A7-9B41-E959A1C68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9EDBF0D-267D-480E-A6A1-05010B8AB3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016" b="1743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E3120FE-46C0-4441-866F-40BCE4B69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4" y="2103120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nl-NL" sz="5400" b="1" dirty="0"/>
              <a:t>The End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E130027-3480-45CE-A8A0-365D216F4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849624"/>
          </a:xfrm>
        </p:spPr>
        <p:txBody>
          <a:bodyPr>
            <a:normAutofit/>
          </a:bodyPr>
          <a:lstStyle/>
          <a:p>
            <a:endParaRPr lang="nl-NL" sz="32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FB4235C-4505-46C7-AD8F-8769A197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</p:spTree>
    <p:extLst>
      <p:ext uri="{BB962C8B-B14F-4D97-AF65-F5344CB8AC3E}">
        <p14:creationId xmlns:p14="http://schemas.microsoft.com/office/powerpoint/2010/main" val="21040661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">
      <a:dk1>
        <a:srgbClr val="000000"/>
      </a:dk1>
      <a:lt1>
        <a:srgbClr val="FFFFFF"/>
      </a:lt1>
      <a:dk2>
        <a:srgbClr val="293E23"/>
      </a:dk2>
      <a:lt2>
        <a:srgbClr val="E2E8E6"/>
      </a:lt2>
      <a:accent1>
        <a:srgbClr val="DE7FA0"/>
      </a:accent1>
      <a:accent2>
        <a:srgbClr val="D76962"/>
      </a:accent2>
      <a:accent3>
        <a:srgbClr val="D5975E"/>
      </a:accent3>
      <a:accent4>
        <a:srgbClr val="AEA450"/>
      </a:accent4>
      <a:accent5>
        <a:srgbClr val="93AA61"/>
      </a:accent5>
      <a:accent6>
        <a:srgbClr val="6DB452"/>
      </a:accent6>
      <a:hlink>
        <a:srgbClr val="568F7B"/>
      </a:hlink>
      <a:folHlink>
        <a:srgbClr val="828282"/>
      </a:folHlink>
    </a:clrScheme>
    <a:fontScheme name="Savon">
      <a:majorFont>
        <a:latin typeface="Goudy Old Style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oudy Old Style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53</Words>
  <Application>Microsoft Office PowerPoint</Application>
  <PresentationFormat>Breedbeeld</PresentationFormat>
  <Paragraphs>17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2" baseType="lpstr">
      <vt:lpstr>Arial</vt:lpstr>
      <vt:lpstr>Calibri</vt:lpstr>
      <vt:lpstr>Garamond</vt:lpstr>
      <vt:lpstr>Goudy Old Style</vt:lpstr>
      <vt:lpstr>SavonVTI</vt:lpstr>
      <vt:lpstr>Personal Showcase Portfolio Template</vt:lpstr>
      <vt:lpstr>Inleiding</vt:lpstr>
      <vt:lpstr>Vergadering</vt:lpstr>
      <vt:lpstr>PowerPoint-presentatie</vt:lpstr>
      <vt:lpstr>PowerPoint-presentatie</vt:lpstr>
      <vt:lpstr>Planning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Showcase Portfolio Template</dc:title>
  <dc:creator>Luca (L.F.D.) Kessing</dc:creator>
  <cp:lastModifiedBy>Luca (L.F.D.) Kessing</cp:lastModifiedBy>
  <cp:revision>2</cp:revision>
  <dcterms:created xsi:type="dcterms:W3CDTF">2019-10-31T08:06:28Z</dcterms:created>
  <dcterms:modified xsi:type="dcterms:W3CDTF">2019-10-31T08:07:40Z</dcterms:modified>
</cp:coreProperties>
</file>