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20" y="8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Řada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#,##0\ "Kč"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D-44BE-AC8F-003E903E01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Řada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B6DD-44BE-AC8F-003E903E01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Řada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6DD-44BE-AC8F-003E903E0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569261016"/>
        <c:axId val="569262984"/>
      </c:barChart>
      <c:catAx>
        <c:axId val="56926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69262984"/>
        <c:crosses val="autoZero"/>
        <c:auto val="1"/>
        <c:lblAlgn val="ctr"/>
        <c:lblOffset val="100"/>
        <c:noMultiLvlLbl val="0"/>
      </c:catAx>
      <c:valAx>
        <c:axId val="569262984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1B2434"/>
              </a:solidFill>
              <a:round/>
            </a:ln>
            <a:effectLst/>
          </c:spPr>
        </c:majorGridlines>
        <c:numFmt formatCode="#,##0\ &quot;Kč&quot;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69261016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Prodeje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1. čtv.</c:v>
                </c:pt>
                <c:pt idx="1">
                  <c:v>2. čtv.</c:v>
                </c:pt>
                <c:pt idx="2">
                  <c:v>3. čtv.</c:v>
                </c:pt>
                <c:pt idx="3">
                  <c:v>4. čtv.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6AFFCB-A8ED-4ED3-A004-013A5646E7CA}" type="datetime1">
              <a:rPr lang="cs-CZ" smtClean="0"/>
              <a:t>14.03.2020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1D057-8612-4709-B1D6-5C5D275AECD9}" type="datetime1">
              <a:rPr lang="cs-CZ" smtClean="0"/>
              <a:pPr/>
              <a:t>14.03.2020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 dirty="0"/>
          </a:p>
        </p:txBody>
      </p:sp>
      <p:sp>
        <p:nvSpPr>
          <p:cNvPr id="5" name="Zástupná poznám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 dirty="0"/>
              <a:t>Upravit styly předlohy textu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871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113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7022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8351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7484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4225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4828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21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22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0838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25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0843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26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27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2528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s lo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cs-CZ" noProof="0" dirty="0"/>
              <a:t>KLIKNUTÍM MŮŽETE UPRAVIT STYL PŘEDLOHY NADPISŮ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sp>
        <p:nvSpPr>
          <p:cNvPr id="10" name="Zástupný symbol obrázku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1840629" y="2253996"/>
            <a:ext cx="8512783" cy="100584"/>
            <a:chOff x="1853056" y="2253996"/>
            <a:chExt cx="8512783" cy="100584"/>
          </a:xfrm>
        </p:grpSpPr>
        <p:sp>
          <p:nvSpPr>
            <p:cNvPr id="11" name="Ová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1853056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34360" y="2307679"/>
              <a:ext cx="834813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0265255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347749" y="5305363"/>
            <a:ext cx="3536068" cy="100584"/>
            <a:chOff x="3102146" y="2253996"/>
            <a:chExt cx="6142738" cy="100584"/>
          </a:xfrm>
        </p:grpSpPr>
        <p:sp>
          <p:nvSpPr>
            <p:cNvPr id="17" name="Ová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102146" y="2253996"/>
              <a:ext cx="175202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264781" y="2307679"/>
              <a:ext cx="580658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á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9069305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 čís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12 345 Kč</a:t>
            </a:r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6" name="Zástupný symbol pro text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6 789 Kč</a:t>
            </a:r>
          </a:p>
        </p:txBody>
      </p:sp>
      <p:sp>
        <p:nvSpPr>
          <p:cNvPr id="27" name="Zástupný symbol pro text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8" name="Zástupný symbol pro text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s kru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MŮŽETE UPRAVIT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040200" cy="100800"/>
            <a:chOff x="-1228304" y="3240138"/>
            <a:chExt cx="4040200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2752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110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6" name="Zástupný symbol pro tex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7" name="Zástupný symbol pro text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cs-CZ" noProof="0" dirty="0"/>
              <a:t>25</a:t>
            </a:r>
            <a:r>
              <a:rPr lang="en-US" noProof="0" dirty="0"/>
              <a:t> </a:t>
            </a:r>
            <a:r>
              <a:rPr lang="cs-CZ" sz="7200" dirty="0"/>
              <a:t>Kč</a:t>
            </a:r>
          </a:p>
          <a:p>
            <a:pPr lvl="0" rtl="0"/>
            <a:endParaRPr lang="cs-CZ" noProof="0" dirty="0"/>
          </a:p>
        </p:txBody>
      </p:sp>
      <p:sp>
        <p:nvSpPr>
          <p:cNvPr id="28" name="Zástupný symbol pro text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Oddíl 1</a:t>
            </a:r>
            <a:br>
              <a:rPr lang="cs-CZ" noProof="0" dirty="0"/>
            </a:br>
            <a:r>
              <a:rPr lang="cs-CZ" noProof="0" dirty="0"/>
              <a:t>Pozice</a:t>
            </a:r>
          </a:p>
        </p:txBody>
      </p:sp>
      <p:sp>
        <p:nvSpPr>
          <p:cNvPr id="29" name="Zástupný symbol pro text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MILIARD</a:t>
            </a:r>
          </a:p>
        </p:txBody>
      </p:sp>
      <p:sp>
        <p:nvSpPr>
          <p:cNvPr id="30" name="Zástupný symbol pro text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cs-CZ" noProof="0" dirty="0"/>
              <a:t>50</a:t>
            </a:r>
            <a:r>
              <a:rPr lang="en-US" noProof="0" dirty="0"/>
              <a:t> </a:t>
            </a:r>
            <a:r>
              <a:rPr lang="cs-CZ" sz="7200" dirty="0"/>
              <a:t>Kč</a:t>
            </a:r>
          </a:p>
          <a:p>
            <a:pPr lvl="0" rtl="0"/>
            <a:endParaRPr lang="cs-CZ" noProof="0" dirty="0"/>
          </a:p>
        </p:txBody>
      </p:sp>
      <p:sp>
        <p:nvSpPr>
          <p:cNvPr id="31" name="Zástupný symbol pro text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Oddíl 1</a:t>
            </a:r>
            <a:br>
              <a:rPr lang="cs-CZ" noProof="0" dirty="0"/>
            </a:br>
            <a:r>
              <a:rPr lang="cs-CZ" noProof="0" dirty="0"/>
              <a:t>Pozice</a:t>
            </a:r>
          </a:p>
        </p:txBody>
      </p:sp>
      <p:sp>
        <p:nvSpPr>
          <p:cNvPr id="32" name="Zástupný symbol pro text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MILIARD</a:t>
            </a:r>
          </a:p>
        </p:txBody>
      </p:sp>
      <p:sp>
        <p:nvSpPr>
          <p:cNvPr id="33" name="Zástupný symbol pro text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cs-CZ" noProof="0" dirty="0"/>
              <a:t>100</a:t>
            </a:r>
            <a:r>
              <a:rPr lang="en-US" noProof="0" dirty="0"/>
              <a:t> </a:t>
            </a:r>
            <a:r>
              <a:rPr lang="cs-CZ" sz="7200" dirty="0"/>
              <a:t>Kč</a:t>
            </a:r>
          </a:p>
          <a:p>
            <a:pPr lvl="0" rtl="0"/>
            <a:endParaRPr lang="cs-CZ" noProof="0" dirty="0"/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Oddíl 1</a:t>
            </a:r>
            <a:br>
              <a:rPr lang="cs-CZ" noProof="0" dirty="0"/>
            </a:br>
            <a:r>
              <a:rPr lang="cs-CZ" noProof="0" dirty="0"/>
              <a:t>Pozice</a:t>
            </a:r>
          </a:p>
        </p:txBody>
      </p:sp>
      <p:sp>
        <p:nvSpPr>
          <p:cNvPr id="35" name="Zástupný symbol pro text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MILIARD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ě obsahové části s podtitu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 dirty="0"/>
              <a:t>KLIKNUTÍM MŮŽETE UPRAVIT NADPIS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3" name="Zástupný symbol pro text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4" name="Zástupný symbol pro text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graf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1" name="Zástupný symbol obrázku 11" descr="Kvadrant s logy konkurenc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2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2" name="Zástupný symbol obrázku 11" descr="Kvadrant s logy konkurenc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1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5" name="Zástupný symbol obrázku 11" descr="Kvadrant s logy konkurenc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3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6" name="Zástupný symbol obrázku 11" descr="Kvadrant s logy konkurenc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4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7" name="Zástupný symbol obrázku 11" descr="Kvadrant s logy konkurenc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5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8" name="Zástupný symbol obrázku 11" descr="Kvadrant s logy konkurenc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dirty="0"/>
              <a:t>Konkurent 6</a:t>
            </a:r>
          </a:p>
          <a:p>
            <a:pPr rtl="0"/>
            <a:r>
              <a:rPr lang="cs-CZ" noProof="0" dirty="0"/>
              <a:t>Logo</a:t>
            </a:r>
          </a:p>
        </p:txBody>
      </p:sp>
      <p:sp>
        <p:nvSpPr>
          <p:cNvPr id="29" name="Zástupný symbol pro text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cs-CZ" noProof="0" dirty="0"/>
              <a:t>Dražší</a:t>
            </a:r>
          </a:p>
        </p:txBody>
      </p:sp>
      <p:sp>
        <p:nvSpPr>
          <p:cNvPr id="30" name="Zástupný symbol pro text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cs-CZ" noProof="0" dirty="0"/>
              <a:t>Méně pohodlné</a:t>
            </a:r>
          </a:p>
        </p:txBody>
      </p:sp>
      <p:sp>
        <p:nvSpPr>
          <p:cNvPr id="31" name="Zástupný symbol pro text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cs-CZ" noProof="0" dirty="0"/>
              <a:t>Pohodlnější</a:t>
            </a:r>
          </a:p>
        </p:txBody>
      </p:sp>
      <p:sp>
        <p:nvSpPr>
          <p:cNvPr id="32" name="Zástupný symbol obrázku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3" name="Zástupný symbol pro text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cs-CZ" noProof="0" dirty="0"/>
              <a:t>Levnější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Přímá spojnice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á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á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pro tři oddí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530066" cy="100800"/>
            <a:chOff x="0" y="3240138"/>
            <a:chExt cx="3530066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882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2926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ástupný symbol pro text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1</a:t>
            </a:r>
          </a:p>
        </p:txBody>
      </p:sp>
      <p:sp>
        <p:nvSpPr>
          <p:cNvPr id="22" name="Zástupný symbol pro text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</a:t>
            </a:r>
          </a:p>
        </p:txBody>
      </p:sp>
      <p:sp>
        <p:nvSpPr>
          <p:cNvPr id="23" name="Zástupný symbol pro text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3</a:t>
            </a:r>
          </a:p>
        </p:txBody>
      </p: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ástupný symbol pro text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0" name="Zástupný symbol pro text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1" name="Zástupný symbol pro text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3" name="Zástupný symbol pro text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4" name="Zástupný symbol pro text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5" name="Zástupný symbol pro text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6" name="Zástupný symbol pro text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7" name="Zástupný symbol pro text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8" name="Zástupný symbol pro text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tabulek a graf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 dirty="0"/>
              <a:t>KLIKNUTÍM MŮŽETE UPRAVIT NADPIS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4" name="Zástupný symbol pro text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22" name="Zástupný obsah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časové os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cs-CZ" noProof="0" dirty="0"/>
              <a:t>ČASOVÁ OSA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20XX</a:t>
            </a:r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á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32" name="Zástupný symbol pro text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3" name="Zástupný symbol pro text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5" name="Zástupný symbol pro text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7" name="Zástupný symbol pro text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8" name="Zástupný symbol pro text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9" name="Zástupný symbol pro text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0" name="Zástupný symbol pro text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20XX</a:t>
            </a:r>
          </a:p>
        </p:txBody>
      </p:sp>
      <p:sp>
        <p:nvSpPr>
          <p:cNvPr id="41" name="Zástupný symbol pro text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20XX</a:t>
            </a:r>
          </a:p>
        </p:txBody>
      </p:sp>
      <p:sp>
        <p:nvSpPr>
          <p:cNvPr id="42" name="Zástupný symbol pro text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tabul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053554" cy="100800"/>
            <a:chOff x="-1228304" y="3240138"/>
            <a:chExt cx="3053554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9802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72445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ástupný symbol pro tabulku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cs-CZ" noProof="0"/>
              <a:t>Kliknutím na ikonu přidáte tabulku.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o tý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1902441" cy="100800"/>
            <a:chOff x="0" y="3240138"/>
            <a:chExt cx="1902441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8288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0164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ástupný symbol pro text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0" name="Zástupný symbol pro text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1" name="Zástupný symbol pro text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9" name="Zástupný symbol obrázku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5" name="Zástupný symbol obrázku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6" name="Zástupný symbol obrázku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7" name="Zástupný symbol pro text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8" name="Zástupný symbol pro text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9" name="Zástupný symbol pro text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1" name="Zástupný symbol pro text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2" name="Zástupný symbol pro text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9" name="Zástupný symbol pro text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s rozložením obsahu o tý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850166" y="1375202"/>
            <a:ext cx="6341836" cy="100800"/>
            <a:chOff x="439493" y="3240138"/>
            <a:chExt cx="3959617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3" y="3290538"/>
              <a:ext cx="39224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3338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2" name="Zástupný symbol pro tex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ástupný symbol pro text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1" name="Zástupný symbol pro text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2" name="Zástupný symbol obrázku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ástupný symbol pro text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5" name="Zástupný symbol pro text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47" name="Zástupný symbol pro text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8" name="Zástupný symbol pro text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50" name="Zástupný symbol pro text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51" name="Zástupný symbol pro text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sp>
        <p:nvSpPr>
          <p:cNvPr id="53" name="Zástupný symbol pro text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54" name="Zástupný symbol pro text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vzorový text</a:t>
            </a:r>
          </a:p>
        </p:txBody>
      </p: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ástupný symbol obrázku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55" name="Zástupný symbol obrázku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46" name="Zástupný symbol obrázku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52" name="Zástupný symbol obrázku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 s obráz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obrázku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cs-CZ" noProof="0" dirty="0"/>
              <a:t>PRODEJNÍ</a:t>
            </a:r>
            <a:br>
              <a:rPr lang="cs-CZ" noProof="0" dirty="0"/>
            </a:br>
            <a:r>
              <a:rPr lang="cs-CZ" noProof="0" dirty="0"/>
              <a:t>PREZENTACE</a:t>
            </a:r>
            <a:br>
              <a:rPr lang="cs-CZ" noProof="0" dirty="0"/>
            </a:br>
            <a:r>
              <a:rPr lang="cs-CZ" noProof="0" dirty="0"/>
              <a:t>NADPIS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631837" cy="102440"/>
            <a:chOff x="3631690" y="2252140"/>
            <a:chExt cx="8067997" cy="102440"/>
          </a:xfrm>
        </p:grpSpPr>
        <p:sp>
          <p:nvSpPr>
            <p:cNvPr id="10" name="Ová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1" name="Přímá spojnice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81984" y="2307679"/>
              <a:ext cx="793443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á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524108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68184" cy="100584"/>
            <a:chOff x="3631690" y="2253996"/>
            <a:chExt cx="8131305" cy="100584"/>
          </a:xfrm>
        </p:grpSpPr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81984" y="2307679"/>
              <a:ext cx="801769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á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587416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Podnadpis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sp>
        <p:nvSpPr>
          <p:cNvPr id="18" name="Zástupný symbol obrázku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výsečového graf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5303973" cy="100800"/>
            <a:chOff x="-1228304" y="3250524"/>
            <a:chExt cx="5303973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51900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974869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37" name="Zástupný symbol pro text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39" name="Zástupný symbol pro text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40" name="Zástupný symbol pro text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42" name="Zástupný symbol pro text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43" name="Zástupný symbol pro text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45" name="Zástupný symbol pro text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46" name="Zástupný symbol pro text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48" name="Zástupný symbol pro text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49" name="Zástupný symbol pro text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51" name="Zástupný symbol pro text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1 500 000 Kč</a:t>
            </a:r>
          </a:p>
        </p:txBody>
      </p:sp>
      <p:sp>
        <p:nvSpPr>
          <p:cNvPr id="52" name="Zástupný symbol pro text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dirty="0"/>
              <a:t>Název kategorie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5" name="Ová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6" name="Ová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7" name="Ová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8" name="Ová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12" name="Zástupný symbol grafu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graf.</a:t>
            </a:r>
            <a:endParaRPr lang="cs-CZ" noProof="0" dirty="0"/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rázku a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2" name="Zástupný symbol obrázku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poděk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cs-CZ" noProof="0" dirty="0"/>
              <a:t>DĚKUJEME!</a:t>
            </a:r>
          </a:p>
        </p:txBody>
      </p:sp>
      <p:sp>
        <p:nvSpPr>
          <p:cNvPr id="22" name="Zástupný symbol pro text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Adam Vácha</a:t>
            </a:r>
          </a:p>
        </p:txBody>
      </p:sp>
      <p:sp>
        <p:nvSpPr>
          <p:cNvPr id="23" name="Zástupný symbol pro text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Telefon:</a:t>
            </a:r>
          </a:p>
        </p:txBody>
      </p:sp>
      <p:sp>
        <p:nvSpPr>
          <p:cNvPr id="24" name="Zástupný symbol pro text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+420 123 456 789</a:t>
            </a:r>
          </a:p>
        </p:txBody>
      </p:sp>
      <p:sp>
        <p:nvSpPr>
          <p:cNvPr id="25" name="Zástupný symbol pro text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E-mail:</a:t>
            </a:r>
          </a:p>
        </p:txBody>
      </p:sp>
      <p:sp>
        <p:nvSpPr>
          <p:cNvPr id="26" name="Zástupný symbol pro text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Adamvacha@vanarsdelltd.com</a:t>
            </a:r>
          </a:p>
        </p:txBody>
      </p:sp>
      <p:sp>
        <p:nvSpPr>
          <p:cNvPr id="27" name="Zástupný symbol pro text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noProof="0" dirty="0"/>
              <a:t>Web:</a:t>
            </a:r>
          </a:p>
        </p:txBody>
      </p:sp>
      <p:sp>
        <p:nvSpPr>
          <p:cNvPr id="28" name="Zástupný symbol pro text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cs-CZ" noProof="0" dirty="0"/>
              <a:t>www.vanarsdelltd.com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078825" cy="100800"/>
            <a:chOff x="808548" y="2750589"/>
            <a:chExt cx="4078825" cy="100800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3982123" cy="100800"/>
              <a:chOff x="837978" y="3240138"/>
              <a:chExt cx="2596422" cy="100800"/>
            </a:xfrm>
          </p:grpSpPr>
          <p:cxnSp>
            <p:nvCxnSpPr>
              <p:cNvPr id="12" name="Přímá spojnice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837978" y="3285674"/>
                <a:ext cx="254602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á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cs-CZ" noProof="0" dirty="0"/>
              </a:p>
            </p:txBody>
          </p:sp>
        </p:grpSp>
        <p:sp>
          <p:nvSpPr>
            <p:cNvPr id="29" name="Ová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478657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075885" cy="105664"/>
            <a:chOff x="808548" y="2745725"/>
            <a:chExt cx="4075885" cy="105664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3982123" cy="100800"/>
              <a:chOff x="837978" y="3240138"/>
              <a:chExt cx="2596422" cy="100800"/>
            </a:xfrm>
          </p:grpSpPr>
          <p:cxnSp>
            <p:nvCxnSpPr>
              <p:cNvPr id="35" name="Přímá spojnice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837978" y="3285674"/>
                <a:ext cx="254602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á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cs-CZ" noProof="0" dirty="0"/>
              </a:p>
            </p:txBody>
          </p:sp>
        </p:grpSp>
        <p:sp>
          <p:nvSpPr>
            <p:cNvPr id="34" name="Ová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4783632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dodatečného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cs-CZ" noProof="0" dirty="0"/>
              <a:t>DODATEK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888571" y="1509426"/>
            <a:ext cx="2465675" cy="100800"/>
            <a:chOff x="4884641" y="1509426"/>
            <a:chExt cx="2465675" cy="100800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884641" y="1509426"/>
              <a:ext cx="2401232" cy="100800"/>
              <a:chOff x="1769373" y="3240138"/>
              <a:chExt cx="1565652" cy="100800"/>
            </a:xfrm>
          </p:grpSpPr>
          <p:cxnSp>
            <p:nvCxnSpPr>
              <p:cNvPr id="12" name="Přímá spojnice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69373" y="3290538"/>
                <a:ext cx="15291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á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269301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cs-CZ" noProof="0" dirty="0"/>
              </a:p>
            </p:txBody>
          </p:sp>
        </p:grpSp>
        <p:sp>
          <p:nvSpPr>
            <p:cNvPr id="21" name="Ová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249515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s vašimi doporučení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cs-CZ" noProof="0" dirty="0"/>
              <a:t>DOPORUČENÍ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40" name="Zástupný symbol pro text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Pozice zákazníka</a:t>
            </a:r>
          </a:p>
        </p:txBody>
      </p:sp>
      <p:sp>
        <p:nvSpPr>
          <p:cNvPr id="41" name="Zástupný symbol pro text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Úprava předlohy</a:t>
            </a:r>
            <a:br>
              <a:rPr lang="cs-CZ" noProof="0" dirty="0"/>
            </a:br>
            <a:r>
              <a:rPr lang="cs-CZ" noProof="0" dirty="0"/>
              <a:t>text</a:t>
            </a:r>
          </a:p>
        </p:txBody>
      </p:sp>
      <p:sp>
        <p:nvSpPr>
          <p:cNvPr id="42" name="Zástupný symbol obrázku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58" name="Zástupný symbol pro text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Pozice zákazníka</a:t>
            </a:r>
          </a:p>
        </p:txBody>
      </p:sp>
      <p:sp>
        <p:nvSpPr>
          <p:cNvPr id="59" name="Zástupný symbol pro text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Úprava předlohy</a:t>
            </a:r>
            <a:br>
              <a:rPr lang="cs-CZ" noProof="0" dirty="0"/>
            </a:br>
            <a:r>
              <a:rPr lang="cs-CZ" noProof="0" dirty="0"/>
              <a:t>text</a:t>
            </a:r>
          </a:p>
        </p:txBody>
      </p:sp>
      <p:sp>
        <p:nvSpPr>
          <p:cNvPr id="60" name="Zástupný symbol obrázku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ástupný symbol pro text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63" name="Ová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64" name="Zástupný symbol pro text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Pozice zákazníka</a:t>
            </a:r>
          </a:p>
        </p:txBody>
      </p:sp>
      <p:sp>
        <p:nvSpPr>
          <p:cNvPr id="65" name="Zástupný symbol pro text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Úprava předlohy</a:t>
            </a:r>
            <a:br>
              <a:rPr lang="cs-CZ" noProof="0" dirty="0"/>
            </a:br>
            <a:r>
              <a:rPr lang="cs-CZ" noProof="0" dirty="0"/>
              <a:t>text</a:t>
            </a:r>
          </a:p>
        </p:txBody>
      </p:sp>
      <p:sp>
        <p:nvSpPr>
          <p:cNvPr id="66" name="Zástupný symbol obrázku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cxnSp>
        <p:nvCxnSpPr>
          <p:cNvPr id="67" name="Přímá spojnice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ástupný symbol pro text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69" name="Ová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pro případovou stud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PŘÍPADOVÁ STUDIE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ástupný symbol pro text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8" name="Zástupný symbol pro text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mobilní ver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cs-CZ" noProof="0" dirty="0"/>
              <a:t>KLIKNUTÍM MŮŽETE UPRAVIT NADPIS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3" name="Zástupný symbol pro text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1" name="Zástupný symbol obrázku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2" name="Zástupný symbol obrázku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č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délník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1" name="Zástupný symbol pro text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22" name="Zástupný symbol pro text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 dirty="0"/>
              <a:t>Předloha textu</a:t>
            </a:r>
            <a:br>
              <a:rPr lang="cs-CZ" noProof="0" dirty="0"/>
            </a:br>
            <a:r>
              <a:rPr lang="cs-CZ" noProof="0" dirty="0"/>
              <a:t>styly</a:t>
            </a:r>
          </a:p>
        </p:txBody>
      </p:sp>
      <p:sp>
        <p:nvSpPr>
          <p:cNvPr id="23" name="Zástupný symbol pro text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24" name="Zástupný symbol obrázku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5" name="Zástupný symbol obrázku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6" name="Zástupný symbol pro text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27" name="Zástupný symbol pro text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 dirty="0"/>
              <a:t>Předloha textu</a:t>
            </a:r>
            <a:br>
              <a:rPr lang="cs-CZ" noProof="0" dirty="0"/>
            </a:br>
            <a:r>
              <a:rPr lang="cs-CZ" noProof="0" dirty="0"/>
              <a:t>styly</a:t>
            </a:r>
          </a:p>
        </p:txBody>
      </p:sp>
      <p:sp>
        <p:nvSpPr>
          <p:cNvPr id="28" name="Zástupný symbol obrázku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9" name="Zástupný symbol pro text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0" name="Zástupný symbol pro text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 dirty="0"/>
              <a:t>Předloha textu</a:t>
            </a:r>
            <a:br>
              <a:rPr lang="cs-CZ" noProof="0" dirty="0"/>
            </a:br>
            <a:r>
              <a:rPr lang="cs-CZ" noProof="0" dirty="0"/>
              <a:t>styly</a:t>
            </a:r>
          </a:p>
        </p:txBody>
      </p:sp>
      <p:sp>
        <p:nvSpPr>
          <p:cNvPr id="32" name="Zástupný text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3" name="Zástupný symbol pro text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4" name="Zástupný symbol pro text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cs-CZ" noProof="0" dirty="0"/>
              <a:t>1</a:t>
            </a:r>
          </a:p>
        </p:txBody>
      </p:sp>
      <p:sp>
        <p:nvSpPr>
          <p:cNvPr id="36" name="Zástupný symbol pro text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noProof="0" dirty="0"/>
              <a:t>1</a:t>
            </a:r>
          </a:p>
        </p:txBody>
      </p:sp>
      <p:sp>
        <p:nvSpPr>
          <p:cNvPr id="37" name="Zástupný symbol pro text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noProof="0" dirty="0"/>
              <a:t>1</a:t>
            </a:r>
          </a:p>
        </p:txBody>
      </p:sp>
      <p:sp>
        <p:nvSpPr>
          <p:cNvPr id="40" name="Zástupný symbol pro text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38" name="Nadpis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cs-CZ" noProof="0" dirty="0"/>
              <a:t>JAK POUŽÍVAT TUTO ŠABLONU</a:t>
            </a:r>
          </a:p>
        </p:txBody>
      </p:sp>
      <p:sp>
        <p:nvSpPr>
          <p:cNvPr id="41" name="Zástupný symbol obrázku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á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cs-CZ" noProof="0" dirty="0"/>
              <a:t>KLIKNUTÍM MŮŽETE UPRAVIT STYL PŘEDLOHY NADPISŮ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á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á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á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cs-CZ" noProof="0" dirty="0"/>
              <a:t>PRODEJNÍ</a:t>
            </a:r>
            <a:br>
              <a:rPr lang="cs-CZ" noProof="0" dirty="0"/>
            </a:br>
            <a:r>
              <a:rPr lang="cs-CZ" noProof="0" dirty="0"/>
              <a:t>PREZENTACE</a:t>
            </a:r>
            <a:br>
              <a:rPr lang="cs-CZ" noProof="0" dirty="0"/>
            </a:br>
            <a:r>
              <a:rPr lang="cs-CZ" noProof="0" dirty="0"/>
              <a:t>NADPIS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á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1" name="Přímá spojnice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á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á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Podnadpis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s obráz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392995" cy="100800"/>
            <a:chOff x="0" y="3240138"/>
            <a:chExt cx="2392995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2944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29219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6" name="Zástupný symbol pro tex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obrázku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7" name="Zástupný text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9" name="Zástupný text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10" name="Zástupný obsah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text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text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11" name="Zástupný symbol obrázku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nadpisu, obrázku a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2" name="Zástupný symbol obrázku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nadpisu a obsahu ver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2596199" cy="100800"/>
            <a:chOff x="0" y="3240138"/>
            <a:chExt cx="2596199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5738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9539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ástupný symbol pro text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3" name="Zástupný symbol obrázku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ik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2" name="Zástupný symbol pro tex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Upravte styly textu</a:t>
            </a:r>
          </a:p>
        </p:txBody>
      </p:sp>
      <p:sp>
        <p:nvSpPr>
          <p:cNvPr id="23" name="Zástupný symbol pro text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4" name="Zástupný symbol obrázku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5" name="Zástupný symbol pro text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Upravte styly textu</a:t>
            </a:r>
          </a:p>
        </p:txBody>
      </p:sp>
      <p:sp>
        <p:nvSpPr>
          <p:cNvPr id="26" name="Zástupný symbol pro text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27" name="Zástupný symbol obrázku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28" name="Zástupný symbol pro text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Upravte styly textu</a:t>
            </a:r>
          </a:p>
        </p:txBody>
      </p:sp>
      <p:sp>
        <p:nvSpPr>
          <p:cNvPr id="29" name="Zástupný symbol pro text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0" name="Zástupný symbol obrázku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31" name="Zástupný symbol pro text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Upravte styly textu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monitoru a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290464" cy="100800"/>
            <a:chOff x="0" y="3240138"/>
            <a:chExt cx="3290464" cy="100800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088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8966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6" name="Zástupný symbol pro text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ástupný symbol obrázku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obsahu pro nadpisy a podnadpis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obrázku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cs-CZ" noProof="0" dirty="0"/>
              <a:t>KLIKNUTÍM UPRAVÍTE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1" name="Zástupný symbol obrázku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Skupina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32046" y="1373283"/>
            <a:ext cx="3179027" cy="100800"/>
            <a:chOff x="2557128" y="1373283"/>
            <a:chExt cx="3179027" cy="100800"/>
          </a:xfrm>
        </p:grpSpPr>
        <p:grpSp>
          <p:nvGrpSpPr>
            <p:cNvPr id="15" name="Skupina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573262" y="1373283"/>
              <a:ext cx="3162893" cy="100800"/>
              <a:chOff x="-576216" y="3237441"/>
              <a:chExt cx="3162893" cy="100800"/>
            </a:xfrm>
          </p:grpSpPr>
          <p:cxnSp>
            <p:nvCxnSpPr>
              <p:cNvPr id="13" name="Přímá spojnice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576216" y="3290538"/>
                <a:ext cx="308028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á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485877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cs-CZ" noProof="0" dirty="0"/>
              </a:p>
            </p:txBody>
          </p:sp>
        </p:grpSp>
        <p:sp>
          <p:nvSpPr>
            <p:cNvPr id="21" name="Ová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55712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í tří obsahových část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cs-CZ" noProof="0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9" name="Zástupný symbol pro text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0" name="Zástupný symbol obrázku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738995" y="1375202"/>
            <a:ext cx="5453005" cy="100800"/>
            <a:chOff x="304632" y="3240138"/>
            <a:chExt cx="3404667" cy="100800"/>
          </a:xfrm>
        </p:grpSpPr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372655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643575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cs-CZ" noProof="0" dirty="0"/>
            </a:p>
          </p:txBody>
        </p:sp>
      </p:grpSp>
      <p:sp>
        <p:nvSpPr>
          <p:cNvPr id="14" name="Zástupný symbol pro text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á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sp>
        <p:nvSpPr>
          <p:cNvPr id="22" name="Zástupný symbol pro text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1</a:t>
            </a:r>
          </a:p>
        </p:txBody>
      </p:sp>
      <p:sp>
        <p:nvSpPr>
          <p:cNvPr id="34" name="Zástupný symbol pro text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5" name="Zástupný symbol pro text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2</a:t>
            </a:r>
          </a:p>
        </p:txBody>
      </p:sp>
      <p:sp>
        <p:nvSpPr>
          <p:cNvPr id="36" name="Zástupný symbol pro text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7" name="Zástupný symbol pro text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sp>
        <p:nvSpPr>
          <p:cNvPr id="38" name="Zástupný symbol pro text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cs-CZ" noProof="0" dirty="0"/>
              <a:t>3</a:t>
            </a:r>
          </a:p>
        </p:txBody>
      </p:sp>
      <p:sp>
        <p:nvSpPr>
          <p:cNvPr id="39" name="Zástupný symbol pro text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dirty="0"/>
              <a:t>Upravit styly předlohy textu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 noProof="0" dirty="0"/>
              <a:t>Upravit styly předlohy textu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cs-CZ" noProof="0" dirty="0"/>
              <a:t>DD.MM.20XX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cs-CZ" noProof="0" dirty="0"/>
              <a:t>PŘIDAT ZÁPATÍ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á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 dirty="0"/>
          </a:p>
        </p:txBody>
      </p: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1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jpg"/><Relationship Id="rId5" Type="http://schemas.openxmlformats.org/officeDocument/2006/relationships/image" Target="../media/image22.jpe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jpg"/><Relationship Id="rId5" Type="http://schemas.openxmlformats.org/officeDocument/2006/relationships/image" Target="../media/image25.jp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5" Type="http://schemas.openxmlformats.org/officeDocument/2006/relationships/chart" Target="../charts/chart2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6.jpe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1.jpe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jpg"/><Relationship Id="rId5" Type="http://schemas.openxmlformats.org/officeDocument/2006/relationships/image" Target="../media/image25.jp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7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e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Zástupný symbol obrázku 2" descr="Logo společnosti">
            <a:extLst>
              <a:ext uri="{FF2B5EF4-FFF2-40B4-BE49-F238E27FC236}">
                <a16:creationId xmlns:a16="http://schemas.microsoft.com/office/drawing/2014/main" id="{84CC5CF5-A00B-4AE5-95EE-6E6AA7F241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cs-CZ" dirty="0"/>
              <a:t>PRODEJNÍ PREZENTACE</a:t>
            </a:r>
            <a:br>
              <a:rPr lang="cs-CZ" dirty="0"/>
            </a:br>
            <a:r>
              <a:rPr lang="cs-CZ" dirty="0"/>
              <a:t>NADPIS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Podnadpis prezentace</a:t>
            </a: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Zástupný symbol obrázku 14" descr="Logo společnosti">
            <a:extLst>
              <a:ext uri="{FF2B5EF4-FFF2-40B4-BE49-F238E27FC236}">
                <a16:creationId xmlns:a16="http://schemas.microsoft.com/office/drawing/2014/main" id="{D109D7E8-1657-415E-9652-1926119422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PŘÍLEŽITOSTI NA TRHU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cs-CZ" sz="5500" dirty="0"/>
              <a:t>12 345 Kč</a:t>
            </a:r>
          </a:p>
        </p:txBody>
      </p:sp>
      <p:sp>
        <p:nvSpPr>
          <p:cNvPr id="10" name="Zástupný symbol pro text 9">
            <a:extLst>
              <a:ext uri="{FF2B5EF4-FFF2-40B4-BE49-F238E27FC236}">
                <a16:creationId xmlns:a16="http://schemas.microsoft.com/office/drawing/2014/main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cs-CZ" dirty="0"/>
              <a:t>Oddíl 1</a:t>
            </a:r>
            <a:br>
              <a:rPr lang="cs-CZ" dirty="0"/>
            </a:br>
            <a:r>
              <a:rPr lang="cs-CZ" dirty="0"/>
              <a:t>Pozice</a:t>
            </a:r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</a:t>
            </a:r>
          </a:p>
          <a:p>
            <a:pPr rtl="0"/>
            <a:endParaRPr lang="cs-CZ" dirty="0"/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409465A6-8E64-4808-BB8C-231EDE4891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cs-CZ" sz="5500" dirty="0"/>
              <a:t>6 789 Kč</a:t>
            </a:r>
          </a:p>
        </p:txBody>
      </p:sp>
      <p:sp>
        <p:nvSpPr>
          <p:cNvPr id="13" name="Zástupný symbol pro text 12">
            <a:extLst>
              <a:ext uri="{FF2B5EF4-FFF2-40B4-BE49-F238E27FC236}">
                <a16:creationId xmlns:a16="http://schemas.microsoft.com/office/drawing/2014/main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cs-CZ" dirty="0"/>
              <a:t>Oddíl 2</a:t>
            </a:r>
            <a:br>
              <a:rPr lang="cs-CZ" dirty="0"/>
            </a:br>
            <a:r>
              <a:rPr lang="cs-CZ" dirty="0"/>
              <a:t>Pozice</a:t>
            </a:r>
          </a:p>
        </p:txBody>
      </p:sp>
      <p:sp>
        <p:nvSpPr>
          <p:cNvPr id="12" name="Zástupný symbol pro text 11">
            <a:extLst>
              <a:ext uri="{FF2B5EF4-FFF2-40B4-BE49-F238E27FC236}">
                <a16:creationId xmlns:a16="http://schemas.microsoft.com/office/drawing/2014/main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t>10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Zástupný symbol obrázku 18" descr="Logo společnosti">
            <a:extLst>
              <a:ext uri="{FF2B5EF4-FFF2-40B4-BE49-F238E27FC236}">
                <a16:creationId xmlns:a16="http://schemas.microsoft.com/office/drawing/2014/main" id="{DD69023F-CCBF-4CBE-A068-92CD818A5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1" r="171"/>
          <a:stretch>
            <a:fillRect/>
          </a:stretch>
        </p:blipFill>
        <p:spPr/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cs-CZ" dirty="0"/>
              <a:t>PRODEJNÍ</a:t>
            </a:r>
            <a:br>
              <a:rPr lang="cs-CZ" dirty="0"/>
            </a:br>
            <a:r>
              <a:rPr lang="cs-CZ" dirty="0"/>
              <a:t>PŘÍLEŽITOST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LOREM IPSUM DOLOR SIT AMET, CONSECTETUER ADIPISCING ELIT</a:t>
            </a:r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E8BB8737-6A2D-4222-BE20-4DDD0181AC66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cs-CZ" dirty="0"/>
              <a:t>MILIARD</a:t>
            </a:r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5E9BDBFC-200B-4A3D-BB1D-543A9FC88E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Ins="180000" rtlCol="0"/>
          <a:lstStyle/>
          <a:p>
            <a:r>
              <a:rPr lang="cs-CZ" sz="4500" dirty="0"/>
              <a:t>25 Kč</a:t>
            </a:r>
          </a:p>
        </p:txBody>
      </p:sp>
      <p:sp>
        <p:nvSpPr>
          <p:cNvPr id="10" name="Zástupný symbol pro text 9">
            <a:extLst>
              <a:ext uri="{FF2B5EF4-FFF2-40B4-BE49-F238E27FC236}">
                <a16:creationId xmlns:a16="http://schemas.microsoft.com/office/drawing/2014/main" id="{EC70FB9E-DFF7-4E1D-A198-C9B698542CCD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cs-CZ" dirty="0"/>
              <a:t>Oddíl 1</a:t>
            </a:r>
            <a:br>
              <a:rPr lang="cs-CZ" dirty="0"/>
            </a:br>
            <a:r>
              <a:rPr lang="cs-CZ" dirty="0"/>
              <a:t>Pozice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5B8B8BFB-8E95-4C40-9D61-7270E95BEABA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cs-CZ" dirty="0"/>
              <a:t>MILIARD</a:t>
            </a:r>
          </a:p>
        </p:txBody>
      </p:sp>
      <p:sp>
        <p:nvSpPr>
          <p:cNvPr id="12" name="Zástupný symbol pro text 11">
            <a:extLst>
              <a:ext uri="{FF2B5EF4-FFF2-40B4-BE49-F238E27FC236}">
                <a16:creationId xmlns:a16="http://schemas.microsoft.com/office/drawing/2014/main" id="{548C04BB-E114-40C7-9F39-61419E2CA1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lIns="0" rIns="180000" rtlCol="0"/>
          <a:lstStyle/>
          <a:p>
            <a:r>
              <a:rPr lang="cs-CZ" sz="4500" dirty="0"/>
              <a:t>50 Kč</a:t>
            </a:r>
          </a:p>
        </p:txBody>
      </p:sp>
      <p:sp>
        <p:nvSpPr>
          <p:cNvPr id="13" name="Zástupný symbol pro text 12">
            <a:extLst>
              <a:ext uri="{FF2B5EF4-FFF2-40B4-BE49-F238E27FC236}">
                <a16:creationId xmlns:a16="http://schemas.microsoft.com/office/drawing/2014/main" id="{BD155BA7-00C9-475D-B9E5-CE1970F653B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cs-CZ" dirty="0"/>
              <a:t>Oddíl 2</a:t>
            </a:r>
            <a:br>
              <a:rPr lang="cs-CZ" dirty="0"/>
            </a:br>
            <a:r>
              <a:rPr lang="cs-CZ" dirty="0"/>
              <a:t>Pozice</a:t>
            </a:r>
          </a:p>
        </p:txBody>
      </p:sp>
      <p:sp>
        <p:nvSpPr>
          <p:cNvPr id="17" name="Zástupný symbol pro text 16">
            <a:extLst>
              <a:ext uri="{FF2B5EF4-FFF2-40B4-BE49-F238E27FC236}">
                <a16:creationId xmlns:a16="http://schemas.microsoft.com/office/drawing/2014/main" id="{45A17AFB-1B86-41C2-BFD8-CF2FD1C8D7AC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cs-CZ" dirty="0"/>
              <a:t>MILIARD</a:t>
            </a:r>
          </a:p>
        </p:txBody>
      </p:sp>
      <p:sp>
        <p:nvSpPr>
          <p:cNvPr id="15" name="Zástupný symbol pro text 14">
            <a:extLst>
              <a:ext uri="{FF2B5EF4-FFF2-40B4-BE49-F238E27FC236}">
                <a16:creationId xmlns:a16="http://schemas.microsoft.com/office/drawing/2014/main" id="{D27A80BA-ED11-4DB1-A332-B2453F7207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r>
              <a:rPr lang="cs-CZ" sz="4500" dirty="0"/>
              <a:t>100 Kč</a:t>
            </a:r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F0FAB1D6-8588-427D-8AEA-CCD92CBBBBF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cs-CZ" dirty="0"/>
              <a:t>Oddíl 3</a:t>
            </a:r>
            <a:br>
              <a:rPr lang="cs-CZ" dirty="0"/>
            </a:br>
            <a:r>
              <a:rPr lang="cs-CZ" dirty="0"/>
              <a:t>Pozice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5927B2D4-FF66-4F53-9CB5-9DB268DE0B8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urna. </a:t>
            </a:r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</a:t>
            </a:r>
          </a:p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52F5544-AE99-49B4-B21E-2F2EF642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105947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Zástupný symbol obrázku 12" descr="Logo společnosti">
            <a:extLst>
              <a:ext uri="{FF2B5EF4-FFF2-40B4-BE49-F238E27FC236}">
                <a16:creationId xmlns:a16="http://schemas.microsoft.com/office/drawing/2014/main" id="{1A654F13-CD3F-4BDD-83D3-F9485654A4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cs-CZ" dirty="0"/>
              <a:t>SNÍMEK S KONKURENCÍ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LOREM IPSUM DOLOR SIT AMET, CONSECTETUER ADIPISCING ELIT. MAECENAS PORTTITOR CONGUE MASSA. FUSCE POSUERE, MAGNA SED PULVINAR</a:t>
            </a:r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cs-CZ" dirty="0"/>
              <a:t>Nadpis oddílu 1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urna.</a:t>
            </a:r>
          </a:p>
          <a:p>
            <a:pPr rtl="0"/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</a:t>
            </a:r>
          </a:p>
          <a:p>
            <a:pPr rtl="0"/>
            <a:r>
              <a:rPr lang="cs-CZ" dirty="0" err="1"/>
              <a:t>Pellentesque</a:t>
            </a:r>
            <a:r>
              <a:rPr lang="cs-CZ" dirty="0"/>
              <a:t> </a:t>
            </a:r>
            <a:r>
              <a:rPr lang="cs-CZ" dirty="0" err="1"/>
              <a:t>habitant</a:t>
            </a:r>
            <a:r>
              <a:rPr lang="cs-CZ" dirty="0"/>
              <a:t> </a:t>
            </a:r>
            <a:r>
              <a:rPr lang="cs-CZ" dirty="0" err="1"/>
              <a:t>morbi</a:t>
            </a:r>
            <a:r>
              <a:rPr lang="cs-CZ" dirty="0"/>
              <a:t> </a:t>
            </a:r>
            <a:r>
              <a:rPr lang="cs-CZ" dirty="0" err="1"/>
              <a:t>tristique</a:t>
            </a:r>
            <a:r>
              <a:rPr lang="cs-CZ" dirty="0"/>
              <a:t> </a:t>
            </a:r>
            <a:r>
              <a:rPr lang="cs-CZ" dirty="0" err="1"/>
              <a:t>senectus</a:t>
            </a:r>
            <a:r>
              <a:rPr lang="cs-CZ" dirty="0"/>
              <a:t> et </a:t>
            </a:r>
            <a:r>
              <a:rPr lang="cs-CZ" dirty="0" err="1"/>
              <a:t>netus</a:t>
            </a:r>
            <a:r>
              <a:rPr lang="cs-CZ" dirty="0"/>
              <a:t> et </a:t>
            </a:r>
            <a:r>
              <a:rPr lang="cs-CZ" dirty="0" err="1"/>
              <a:t>malesuada</a:t>
            </a:r>
            <a:r>
              <a:rPr lang="cs-CZ" dirty="0"/>
              <a:t> </a:t>
            </a:r>
            <a:r>
              <a:rPr lang="cs-CZ" dirty="0" err="1"/>
              <a:t>fames</a:t>
            </a:r>
            <a:r>
              <a:rPr lang="cs-CZ" dirty="0"/>
              <a:t> </a:t>
            </a:r>
            <a:r>
              <a:rPr lang="cs-CZ" dirty="0" err="1"/>
              <a:t>ac</a:t>
            </a:r>
            <a:r>
              <a:rPr lang="cs-CZ" dirty="0"/>
              <a:t> </a:t>
            </a:r>
            <a:r>
              <a:rPr lang="cs-CZ" dirty="0" err="1"/>
              <a:t>turpis</a:t>
            </a:r>
            <a:r>
              <a:rPr lang="cs-CZ" dirty="0"/>
              <a:t> </a:t>
            </a:r>
            <a:r>
              <a:rPr lang="cs-CZ" dirty="0" err="1"/>
              <a:t>egestas</a:t>
            </a:r>
            <a:r>
              <a:rPr lang="cs-CZ" dirty="0"/>
              <a:t>. </a:t>
            </a:r>
            <a:r>
              <a:rPr lang="cs-CZ" dirty="0" err="1"/>
              <a:t>Proin</a:t>
            </a:r>
            <a:r>
              <a:rPr lang="cs-CZ" dirty="0"/>
              <a:t> </a:t>
            </a:r>
            <a:r>
              <a:rPr lang="cs-CZ" dirty="0" err="1"/>
              <a:t>pharetra</a:t>
            </a:r>
            <a:r>
              <a:rPr lang="cs-CZ" dirty="0"/>
              <a:t> </a:t>
            </a:r>
            <a:r>
              <a:rPr lang="cs-CZ" dirty="0" err="1"/>
              <a:t>nonummy</a:t>
            </a:r>
            <a:r>
              <a:rPr lang="cs-CZ" dirty="0"/>
              <a:t> </a:t>
            </a:r>
            <a:r>
              <a:rPr lang="cs-CZ" dirty="0" err="1"/>
              <a:t>pede</a:t>
            </a:r>
            <a:r>
              <a:rPr lang="cs-CZ" dirty="0"/>
              <a:t>. </a:t>
            </a:r>
            <a:r>
              <a:rPr lang="cs-CZ" dirty="0" err="1"/>
              <a:t>Mauris</a:t>
            </a:r>
            <a:r>
              <a:rPr lang="cs-CZ" dirty="0"/>
              <a:t> et </a:t>
            </a:r>
            <a:r>
              <a:rPr lang="cs-CZ" dirty="0" err="1"/>
              <a:t>orci</a:t>
            </a:r>
            <a:r>
              <a:rPr lang="cs-CZ" dirty="0"/>
              <a:t>.</a:t>
            </a:r>
          </a:p>
          <a:p>
            <a:pPr marL="0" indent="0" rtl="0">
              <a:buNone/>
            </a:pPr>
            <a:endParaRPr lang="cs-CZ" dirty="0"/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cs-CZ" dirty="0"/>
              <a:t>Nadpis oddílu 2</a:t>
            </a:r>
          </a:p>
        </p:txBody>
      </p:sp>
      <p:sp>
        <p:nvSpPr>
          <p:cNvPr id="10" name="Zástupný symbol pro text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urna.</a:t>
            </a:r>
          </a:p>
          <a:p>
            <a:pPr rtl="0"/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</a:t>
            </a:r>
          </a:p>
          <a:p>
            <a:pPr rtl="0"/>
            <a:r>
              <a:rPr lang="cs-CZ" dirty="0" err="1"/>
              <a:t>Pellentesque</a:t>
            </a:r>
            <a:r>
              <a:rPr lang="cs-CZ" dirty="0"/>
              <a:t> </a:t>
            </a:r>
            <a:r>
              <a:rPr lang="cs-CZ" dirty="0" err="1"/>
              <a:t>habitant</a:t>
            </a:r>
            <a:r>
              <a:rPr lang="cs-CZ" dirty="0"/>
              <a:t> </a:t>
            </a:r>
            <a:r>
              <a:rPr lang="cs-CZ" dirty="0" err="1"/>
              <a:t>morbi</a:t>
            </a:r>
            <a:r>
              <a:rPr lang="cs-CZ" dirty="0"/>
              <a:t> </a:t>
            </a:r>
            <a:r>
              <a:rPr lang="cs-CZ" dirty="0" err="1"/>
              <a:t>tristique</a:t>
            </a:r>
            <a:r>
              <a:rPr lang="cs-CZ" dirty="0"/>
              <a:t> </a:t>
            </a:r>
            <a:r>
              <a:rPr lang="cs-CZ" dirty="0" err="1"/>
              <a:t>senectus</a:t>
            </a:r>
            <a:r>
              <a:rPr lang="cs-CZ" dirty="0"/>
              <a:t> et </a:t>
            </a:r>
            <a:r>
              <a:rPr lang="cs-CZ" dirty="0" err="1"/>
              <a:t>netus</a:t>
            </a:r>
            <a:r>
              <a:rPr lang="cs-CZ" dirty="0"/>
              <a:t> et </a:t>
            </a:r>
            <a:r>
              <a:rPr lang="cs-CZ" dirty="0" err="1"/>
              <a:t>malesuada</a:t>
            </a:r>
            <a:r>
              <a:rPr lang="cs-CZ" dirty="0"/>
              <a:t> </a:t>
            </a:r>
            <a:r>
              <a:rPr lang="cs-CZ" dirty="0" err="1"/>
              <a:t>fames</a:t>
            </a:r>
            <a:r>
              <a:rPr lang="cs-CZ" dirty="0"/>
              <a:t> </a:t>
            </a:r>
            <a:r>
              <a:rPr lang="cs-CZ" dirty="0" err="1"/>
              <a:t>ac</a:t>
            </a:r>
            <a:r>
              <a:rPr lang="cs-CZ" dirty="0"/>
              <a:t> </a:t>
            </a:r>
            <a:r>
              <a:rPr lang="cs-CZ" dirty="0" err="1"/>
              <a:t>turpis</a:t>
            </a:r>
            <a:r>
              <a:rPr lang="cs-CZ" dirty="0"/>
              <a:t> </a:t>
            </a:r>
            <a:r>
              <a:rPr lang="cs-CZ" dirty="0" err="1"/>
              <a:t>egestas</a:t>
            </a:r>
            <a:r>
              <a:rPr lang="cs-CZ" dirty="0"/>
              <a:t>. </a:t>
            </a:r>
            <a:r>
              <a:rPr lang="cs-CZ" dirty="0" err="1"/>
              <a:t>Proin</a:t>
            </a:r>
            <a:r>
              <a:rPr lang="cs-CZ" dirty="0"/>
              <a:t> </a:t>
            </a:r>
            <a:r>
              <a:rPr lang="cs-CZ" dirty="0" err="1"/>
              <a:t>pharetra</a:t>
            </a:r>
            <a:r>
              <a:rPr lang="cs-CZ" dirty="0"/>
              <a:t> </a:t>
            </a:r>
            <a:r>
              <a:rPr lang="cs-CZ" dirty="0" err="1"/>
              <a:t>nonummy</a:t>
            </a:r>
            <a:r>
              <a:rPr lang="cs-CZ" dirty="0"/>
              <a:t> </a:t>
            </a:r>
            <a:r>
              <a:rPr lang="cs-CZ" dirty="0" err="1"/>
              <a:t>pede</a:t>
            </a:r>
            <a:r>
              <a:rPr lang="cs-CZ" dirty="0"/>
              <a:t>.</a:t>
            </a:r>
            <a:br>
              <a:rPr lang="cs-CZ" dirty="0"/>
            </a:br>
            <a:r>
              <a:rPr lang="cs-CZ" dirty="0" err="1"/>
              <a:t>Mauris</a:t>
            </a:r>
            <a:r>
              <a:rPr lang="cs-CZ" dirty="0"/>
              <a:t> et </a:t>
            </a:r>
            <a:r>
              <a:rPr lang="cs-CZ" dirty="0" err="1"/>
              <a:t>orci</a:t>
            </a:r>
            <a:r>
              <a:rPr lang="cs-CZ" dirty="0"/>
              <a:t>.</a:t>
            </a:r>
          </a:p>
          <a:p>
            <a:pPr marL="0" indent="0" rtl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t>12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EE5466E9-AFFB-436C-9D79-5B54F409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KONKURENCE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C86011A2-BC96-44FB-8A92-659975A8FA5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cs-CZ" dirty="0"/>
              <a:t>Pohodlnější</a:t>
            </a:r>
          </a:p>
        </p:txBody>
      </p:sp>
      <p:sp>
        <p:nvSpPr>
          <p:cNvPr id="13" name="Zástupný symbol pro text 12">
            <a:extLst>
              <a:ext uri="{FF2B5EF4-FFF2-40B4-BE49-F238E27FC236}">
                <a16:creationId xmlns:a16="http://schemas.microsoft.com/office/drawing/2014/main" id="{E74B9E7B-91A3-4653-9D11-EAC841812EC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cs-CZ" dirty="0"/>
              <a:t>Méně pohodlné</a:t>
            </a:r>
          </a:p>
        </p:txBody>
      </p:sp>
      <p:sp>
        <p:nvSpPr>
          <p:cNvPr id="12" name="Zástupný symbol pro text 11">
            <a:extLst>
              <a:ext uri="{FF2B5EF4-FFF2-40B4-BE49-F238E27FC236}">
                <a16:creationId xmlns:a16="http://schemas.microsoft.com/office/drawing/2014/main" id="{68652C60-0E06-4F27-8EBF-99ED4922DB1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cs-CZ" dirty="0"/>
              <a:t>Dražší</a:t>
            </a:r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6714EE8D-6591-4E64-A28D-275EB74081C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cs-CZ" dirty="0"/>
              <a:t>Levnější</a:t>
            </a:r>
          </a:p>
        </p:txBody>
      </p:sp>
      <p:sp>
        <p:nvSpPr>
          <p:cNvPr id="7" name="Zástupný symbol obrázku 6" descr="Logo společnosti">
            <a:extLst>
              <a:ext uri="{FF2B5EF4-FFF2-40B4-BE49-F238E27FC236}">
                <a16:creationId xmlns:a16="http://schemas.microsoft.com/office/drawing/2014/main" id="{956D8A29-D3FE-4914-9B35-D6262F24BE1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6" name="Zástupný symbol obrázku 5" descr="Logo společnosti">
            <a:extLst>
              <a:ext uri="{FF2B5EF4-FFF2-40B4-BE49-F238E27FC236}">
                <a16:creationId xmlns:a16="http://schemas.microsoft.com/office/drawing/2014/main" id="{7A0E87DB-04F5-4877-B62F-1AA19455033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8" name="Zástupný symbol obrázku 7" descr="Logo společnosti">
            <a:extLst>
              <a:ext uri="{FF2B5EF4-FFF2-40B4-BE49-F238E27FC236}">
                <a16:creationId xmlns:a16="http://schemas.microsoft.com/office/drawing/2014/main" id="{C26DAEDC-A364-498F-A14A-8BB14CA3EC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" name="Zástupný symbol obrázku 8" descr="Logo společnosti">
            <a:extLst>
              <a:ext uri="{FF2B5EF4-FFF2-40B4-BE49-F238E27FC236}">
                <a16:creationId xmlns:a16="http://schemas.microsoft.com/office/drawing/2014/main" id="{4E801804-0B72-4C1B-821A-7B07D1E1A0C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0" name="Zástupný symbol obrázku 9" descr="Logo společnosti">
            <a:extLst>
              <a:ext uri="{FF2B5EF4-FFF2-40B4-BE49-F238E27FC236}">
                <a16:creationId xmlns:a16="http://schemas.microsoft.com/office/drawing/2014/main" id="{3ED00665-2DB8-4219-BAE1-AF3300DC81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1" name="Zástupný symbol obrázku 10" descr="Logo společnosti">
            <a:extLst>
              <a:ext uri="{FF2B5EF4-FFF2-40B4-BE49-F238E27FC236}">
                <a16:creationId xmlns:a16="http://schemas.microsoft.com/office/drawing/2014/main" id="{4FCD5336-88B4-4116-8C2E-0CA8DB55CD6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pic>
        <p:nvPicPr>
          <p:cNvPr id="18" name="Zástupný symbol obrázku 17" descr="Logo společnosti">
            <a:extLst>
              <a:ext uri="{FF2B5EF4-FFF2-40B4-BE49-F238E27FC236}">
                <a16:creationId xmlns:a16="http://schemas.microsoft.com/office/drawing/2014/main" id="{E4521B55-33FF-47D9-B2D9-238890D9B6B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1E2CA95-5F9E-4EDF-9631-539839E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t>13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200280-71A9-4094-B8C4-8BC3C418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30193BA-1489-40A2-9D5D-0490BDF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7356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Zástupný symbol obrázku 19" descr="Logo společnosti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cs-CZ" dirty="0"/>
              <a:t>STRATEGIE</a:t>
            </a:r>
            <a:br>
              <a:rPr lang="cs-CZ" dirty="0"/>
            </a:br>
            <a:r>
              <a:rPr lang="cs-CZ" dirty="0"/>
              <a:t>RŮSTU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LOREM IPSUM DOLOR SIT AMET, CONSECTETUER ADIPISCING ELIT. MAECENAS PORTTITOR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cs-CZ" dirty="0"/>
              <a:t>1</a:t>
            </a:r>
          </a:p>
        </p:txBody>
      </p:sp>
      <p:sp>
        <p:nvSpPr>
          <p:cNvPr id="13" name="Zástupný symbol pro text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cs-CZ" dirty="0"/>
              <a:t>Nadpis oddílu 1</a:t>
            </a:r>
          </a:p>
        </p:txBody>
      </p:sp>
      <p:sp>
        <p:nvSpPr>
          <p:cNvPr id="12" name="Zástupný symbol pro text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cs-CZ" dirty="0"/>
              <a:t>Podnadpis oddílu 1</a:t>
            </a:r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</a:t>
            </a:r>
          </a:p>
          <a:p>
            <a:pPr rtl="0"/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endParaRPr lang="cs-CZ" dirty="0"/>
          </a:p>
          <a:p>
            <a:pPr rtl="0"/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 </a:t>
            </a:r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cs-CZ" dirty="0"/>
              <a:t>2</a:t>
            </a:r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cs-CZ" dirty="0"/>
              <a:t>Nadpis oddílu 2</a:t>
            </a:r>
          </a:p>
        </p:txBody>
      </p:sp>
      <p:sp>
        <p:nvSpPr>
          <p:cNvPr id="15" name="Zástupný symbol pro text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cs-CZ" dirty="0"/>
              <a:t>Podnadpis oddílu 2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</a:t>
            </a:r>
          </a:p>
          <a:p>
            <a:pPr rtl="0"/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endParaRPr lang="cs-CZ" dirty="0"/>
          </a:p>
          <a:p>
            <a:pPr rtl="0"/>
            <a:r>
              <a:rPr lang="cs-CZ" dirty="0" err="1"/>
              <a:t>Pellentesque</a:t>
            </a:r>
            <a:r>
              <a:rPr lang="cs-CZ" dirty="0"/>
              <a:t> </a:t>
            </a:r>
            <a:r>
              <a:rPr lang="cs-CZ" dirty="0" err="1"/>
              <a:t>habitant</a:t>
            </a:r>
            <a:r>
              <a:rPr lang="cs-CZ" dirty="0"/>
              <a:t> </a:t>
            </a:r>
            <a:r>
              <a:rPr lang="cs-CZ" dirty="0" err="1"/>
              <a:t>morbi</a:t>
            </a:r>
            <a:r>
              <a:rPr lang="cs-CZ" dirty="0"/>
              <a:t> </a:t>
            </a:r>
            <a:r>
              <a:rPr lang="cs-CZ" dirty="0" err="1"/>
              <a:t>tristique</a:t>
            </a:r>
            <a:r>
              <a:rPr lang="cs-CZ" dirty="0"/>
              <a:t> </a:t>
            </a:r>
            <a:r>
              <a:rPr lang="cs-CZ" dirty="0" err="1"/>
              <a:t>senectus</a:t>
            </a:r>
            <a:r>
              <a:rPr lang="cs-CZ" dirty="0"/>
              <a:t> et </a:t>
            </a:r>
          </a:p>
          <a:p>
            <a:pPr rtl="0"/>
            <a:r>
              <a:rPr lang="cs-CZ" dirty="0" err="1"/>
              <a:t>Proin</a:t>
            </a:r>
            <a:r>
              <a:rPr lang="cs-CZ" dirty="0"/>
              <a:t> </a:t>
            </a:r>
            <a:r>
              <a:rPr lang="cs-CZ" dirty="0" err="1"/>
              <a:t>pharetra</a:t>
            </a:r>
            <a:r>
              <a:rPr lang="cs-CZ" dirty="0"/>
              <a:t> </a:t>
            </a:r>
            <a:r>
              <a:rPr lang="cs-CZ" dirty="0" err="1"/>
              <a:t>nonummy</a:t>
            </a:r>
            <a:r>
              <a:rPr lang="cs-CZ" dirty="0"/>
              <a:t> </a:t>
            </a:r>
            <a:r>
              <a:rPr lang="cs-CZ" dirty="0" err="1"/>
              <a:t>pede</a:t>
            </a:r>
            <a:endParaRPr lang="cs-CZ" dirty="0"/>
          </a:p>
        </p:txBody>
      </p:sp>
      <p:sp>
        <p:nvSpPr>
          <p:cNvPr id="10" name="Zástupný symbol pro text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cs-CZ" dirty="0"/>
              <a:t>3</a:t>
            </a:r>
          </a:p>
        </p:txBody>
      </p:sp>
      <p:sp>
        <p:nvSpPr>
          <p:cNvPr id="19" name="Zástupný symbol pro text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cs-CZ" dirty="0"/>
              <a:t>Nadpis oddílu 3</a:t>
            </a:r>
          </a:p>
        </p:txBody>
      </p:sp>
      <p:sp>
        <p:nvSpPr>
          <p:cNvPr id="18" name="Zástupný symbol pro text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cs-CZ" dirty="0"/>
              <a:t>Podnadpis oddílu 3</a:t>
            </a:r>
          </a:p>
        </p:txBody>
      </p:sp>
      <p:sp>
        <p:nvSpPr>
          <p:cNvPr id="17" name="Zástupný symbol pro text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endParaRPr lang="cs-CZ" dirty="0"/>
          </a:p>
          <a:p>
            <a:pPr rtl="0"/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</a:p>
          <a:p>
            <a:pPr rtl="0"/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</a:t>
            </a:r>
          </a:p>
          <a:p>
            <a:pPr rtl="0"/>
            <a:r>
              <a:rPr lang="cs-CZ" dirty="0" err="1"/>
              <a:t>Pellentesque</a:t>
            </a:r>
            <a:r>
              <a:rPr lang="cs-CZ" dirty="0"/>
              <a:t> </a:t>
            </a:r>
            <a:r>
              <a:rPr lang="cs-CZ" dirty="0" err="1"/>
              <a:t>habitant</a:t>
            </a:r>
            <a:r>
              <a:rPr lang="cs-CZ" dirty="0"/>
              <a:t> </a:t>
            </a:r>
            <a:r>
              <a:rPr lang="cs-CZ" dirty="0" err="1"/>
              <a:t>morbi</a:t>
            </a:r>
            <a:r>
              <a:rPr lang="cs-CZ" dirty="0"/>
              <a:t> </a:t>
            </a:r>
            <a:r>
              <a:rPr lang="cs-CZ" dirty="0" err="1"/>
              <a:t>tristique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Zástupný symbol obrázku 9" descr="Logo společnosti">
            <a:extLst>
              <a:ext uri="{FF2B5EF4-FFF2-40B4-BE49-F238E27FC236}">
                <a16:creationId xmlns:a16="http://schemas.microsoft.com/office/drawing/2014/main" id="{87237991-F1A6-42D4-A447-8E5D8E3EBA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C27242FD-4B84-40F8-B4E6-626D057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POSTUP</a:t>
            </a:r>
          </a:p>
        </p:txBody>
      </p:sp>
      <p:sp>
        <p:nvSpPr>
          <p:cNvPr id="7" name="Zástupný symbol pro text 6">
            <a:extLst>
              <a:ext uri="{FF2B5EF4-FFF2-40B4-BE49-F238E27FC236}">
                <a16:creationId xmlns:a16="http://schemas.microsoft.com/office/drawing/2014/main" id="{45F63788-D675-4474-98AF-5CA7F8F0538A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cs-CZ" dirty="0"/>
              <a:t>Klíčové metriky</a:t>
            </a:r>
          </a:p>
        </p:txBody>
      </p:sp>
      <p:graphicFrame>
        <p:nvGraphicFramePr>
          <p:cNvPr id="11" name="Zástupný symbol pro obsah 10">
            <a:extLst>
              <a:ext uri="{FF2B5EF4-FFF2-40B4-BE49-F238E27FC236}">
                <a16:creationId xmlns:a16="http://schemas.microsoft.com/office/drawing/2014/main" id="{8047F0F1-B9F9-4B27-9B70-023763377B5C}"/>
              </a:ext>
            </a:extLst>
          </p:cNvPr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3877034531"/>
              </p:ext>
            </p:extLst>
          </p:nvPr>
        </p:nvGraphicFramePr>
        <p:xfrm>
          <a:off x="803275" y="2524124"/>
          <a:ext cx="5328000" cy="241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7949703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90042965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6781992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621625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814727653"/>
                    </a:ext>
                  </a:extLst>
                </a:gridCol>
              </a:tblGrid>
              <a:tr h="482613">
                <a:tc>
                  <a:txBody>
                    <a:bodyPr/>
                    <a:lstStyle/>
                    <a:p>
                      <a:pPr algn="ctr" rtl="0"/>
                      <a:endParaRPr lang="en-US" sz="1900" noProof="0" dirty="0"/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s" sz="11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  <a:endParaRPr lang="en-US" sz="11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s" sz="11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sz="11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cs" sz="11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JEDNÁVKY</a:t>
                      </a:r>
                      <a:endParaRPr lang="en-US" sz="11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s" sz="11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HRUBÉ VÝNOSY</a:t>
                      </a:r>
                      <a:endParaRPr lang="en-US" sz="11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s" sz="11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ČISTÉ VÝNOSY</a:t>
                      </a:r>
                      <a:endParaRPr lang="en-US" sz="11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24205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cs" sz="11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en-US" sz="11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1100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cs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10 000 Kč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7 000 Kč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24462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cs" sz="11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en-US" sz="11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20 000 Kč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16 000 Kč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0428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cs" sz="11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en-US" sz="11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30 000 Kč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25 000 Kč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656611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cs" sz="11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en-US" sz="11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40 000 Kč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30 000 Kč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895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cs" sz="11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en-US" sz="11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50 000 Kč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40 000 Kč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16789"/>
                  </a:ext>
                </a:extLst>
              </a:tr>
            </a:tbl>
          </a:graphicData>
        </a:graphic>
      </p:graphicFrame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B44E1CC1-FC76-4F7F-B7FD-5BF8B23A036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571988" y="2031832"/>
            <a:ext cx="2915732" cy="360000"/>
          </a:xfrm>
        </p:spPr>
        <p:txBody>
          <a:bodyPr rtlCol="0"/>
          <a:lstStyle/>
          <a:p>
            <a:pPr rtl="0"/>
            <a:r>
              <a:rPr lang="cs-CZ" dirty="0"/>
              <a:t>Výnosy podle roku</a:t>
            </a:r>
          </a:p>
        </p:txBody>
      </p:sp>
      <p:graphicFrame>
        <p:nvGraphicFramePr>
          <p:cNvPr id="14" name="Zástupný symbol pro obsah 13" descr="Graf">
            <a:extLst>
              <a:ext uri="{FF2B5EF4-FFF2-40B4-BE49-F238E27FC236}">
                <a16:creationId xmlns:a16="http://schemas.microsoft.com/office/drawing/2014/main" id="{F478D7A4-9109-4CDD-B86C-F0EA88F242AB}"/>
              </a:ext>
            </a:extLst>
          </p:cNvPr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788879827"/>
              </p:ext>
            </p:extLst>
          </p:nvPr>
        </p:nvGraphicFramePr>
        <p:xfrm>
          <a:off x="6521884" y="2448969"/>
          <a:ext cx="4970463" cy="293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B1FE36B-32AA-4E32-8EB1-0BF1B74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t>15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72129B4-659A-4DED-BA78-4B6F73EA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F2F21CE-F509-4792-953E-A7E82159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425788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symbol obrázku 7" descr="Logo společnosti">
            <a:extLst>
              <a:ext uri="{FF2B5EF4-FFF2-40B4-BE49-F238E27FC236}">
                <a16:creationId xmlns:a16="http://schemas.microsoft.com/office/drawing/2014/main" id="{D49DB483-FBC2-4DC4-983B-5A64A32A68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2" name="Zástupný symbol pro text 31">
            <a:extLst>
              <a:ext uri="{FF2B5EF4-FFF2-40B4-BE49-F238E27FC236}">
                <a16:creationId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cs-CZ" dirty="0"/>
              <a:t>20XX</a:t>
            </a:r>
          </a:p>
        </p:txBody>
      </p:sp>
      <p:sp>
        <p:nvSpPr>
          <p:cNvPr id="10" name="Zástupný symbol pro text 9">
            <a:extLst>
              <a:ext uri="{FF2B5EF4-FFF2-40B4-BE49-F238E27FC236}">
                <a16:creationId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cs-CZ" dirty="0"/>
              <a:t>Nadpis bodu 1</a:t>
            </a:r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endParaRPr lang="cs-CZ" dirty="0"/>
          </a:p>
        </p:txBody>
      </p:sp>
      <p:sp>
        <p:nvSpPr>
          <p:cNvPr id="33" name="Zástupný symbol pro text 32">
            <a:extLst>
              <a:ext uri="{FF2B5EF4-FFF2-40B4-BE49-F238E27FC236}">
                <a16:creationId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cs-CZ" dirty="0"/>
              <a:t>20XX</a:t>
            </a:r>
          </a:p>
        </p:txBody>
      </p:sp>
      <p:sp>
        <p:nvSpPr>
          <p:cNvPr id="13" name="Zástupný symbol pro text 12">
            <a:extLst>
              <a:ext uri="{FF2B5EF4-FFF2-40B4-BE49-F238E27FC236}">
                <a16:creationId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cs-CZ" dirty="0"/>
              <a:t>Nadpis bodu 2</a:t>
            </a:r>
          </a:p>
        </p:txBody>
      </p:sp>
      <p:sp>
        <p:nvSpPr>
          <p:cNvPr id="12" name="Zástupný symbol pro text 11">
            <a:extLst>
              <a:ext uri="{FF2B5EF4-FFF2-40B4-BE49-F238E27FC236}">
                <a16:creationId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endParaRPr lang="cs-CZ" dirty="0"/>
          </a:p>
        </p:txBody>
      </p:sp>
      <p:sp>
        <p:nvSpPr>
          <p:cNvPr id="34" name="Zástupný symbol pro text 33">
            <a:extLst>
              <a:ext uri="{FF2B5EF4-FFF2-40B4-BE49-F238E27FC236}">
                <a16:creationId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cs-CZ" dirty="0"/>
              <a:t>20XX</a:t>
            </a:r>
          </a:p>
        </p:txBody>
      </p:sp>
      <p:sp>
        <p:nvSpPr>
          <p:cNvPr id="15" name="Zástupný symbol pro text 14">
            <a:extLst>
              <a:ext uri="{FF2B5EF4-FFF2-40B4-BE49-F238E27FC236}">
                <a16:creationId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cs-CZ" dirty="0"/>
              <a:t>Nadpis bodu 3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endParaRPr lang="cs-CZ" dirty="0"/>
          </a:p>
        </p:txBody>
      </p:sp>
      <p:sp>
        <p:nvSpPr>
          <p:cNvPr id="35" name="Zástupný symbol pro text 34">
            <a:extLst>
              <a:ext uri="{FF2B5EF4-FFF2-40B4-BE49-F238E27FC236}">
                <a16:creationId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cs-CZ" dirty="0"/>
              <a:t>20XX</a:t>
            </a:r>
          </a:p>
        </p:txBody>
      </p:sp>
      <p:sp>
        <p:nvSpPr>
          <p:cNvPr id="17" name="Zástupný symbol pro text 16">
            <a:extLst>
              <a:ext uri="{FF2B5EF4-FFF2-40B4-BE49-F238E27FC236}">
                <a16:creationId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cs-CZ" dirty="0"/>
              <a:t>Nadpis bodu 4</a:t>
            </a:r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143" y="707529"/>
            <a:ext cx="2775224" cy="569086"/>
          </a:xfrm>
        </p:spPr>
        <p:txBody>
          <a:bodyPr rtlCol="0">
            <a:normAutofit/>
          </a:bodyPr>
          <a:lstStyle/>
          <a:p>
            <a:pPr rtl="0"/>
            <a:r>
              <a:rPr lang="cs-CZ" sz="3000" dirty="0"/>
              <a:t>ČASOVÁ OSA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LOREM IPSUM DOLOR SIT AMET, CONSECTETUER ADIPISCING ELIT. MAECENAS PORTTITOR</a:t>
            </a:r>
          </a:p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5D4A3CE-7423-4FF3-8738-B7BF3FF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673D475-C5F4-4E45-B91A-0747964B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Zástupný symbol obrázku 9" descr="Logo společnosti">
            <a:extLst>
              <a:ext uri="{FF2B5EF4-FFF2-40B4-BE49-F238E27FC236}">
                <a16:creationId xmlns:a16="http://schemas.microsoft.com/office/drawing/2014/main" id="{E3101BB9-5083-43DD-84CB-1F61DAB74E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DB65365-4521-4F81-B6BD-11364F3F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2260000"/>
            <a:ext cx="3153704" cy="1177174"/>
          </a:xfrm>
        </p:spPr>
        <p:txBody>
          <a:bodyPr rtlCol="0"/>
          <a:lstStyle/>
          <a:p>
            <a:pPr rtl="0"/>
            <a:r>
              <a:rPr lang="cs-CZ" dirty="0"/>
              <a:t>FINANCE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5D5E241-5BDF-4E31-AEE3-F95545B01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LOREM IPSUM DOLOR SIT AMET, CONSECTETUER ADIPISCING ELIT. MAECENAS PORTTITOR</a:t>
            </a:r>
          </a:p>
        </p:txBody>
      </p:sp>
      <p:graphicFrame>
        <p:nvGraphicFramePr>
          <p:cNvPr id="9" name="Zástupný symbol pro tabulku 8">
            <a:extLst>
              <a:ext uri="{FF2B5EF4-FFF2-40B4-BE49-F238E27FC236}">
                <a16:creationId xmlns:a16="http://schemas.microsoft.com/office/drawing/2014/main" id="{310E0F95-76C3-48B4-BEFB-5B1DB71B97E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13782407"/>
              </p:ext>
            </p:extLst>
          </p:nvPr>
        </p:nvGraphicFramePr>
        <p:xfrm>
          <a:off x="4430062" y="859665"/>
          <a:ext cx="6510345" cy="466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164802800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1653645961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714343349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338044344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4146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1" i="1" kern="1200" noProof="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249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Uživatelé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1 600 000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252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Zakázky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4 000 000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16 000 000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6125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Průměrná cena za zakázku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3807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VÝNOSY SPOLEČNOSTI 15 %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5 625 000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48 000 000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216 000 000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977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Náklady na výnosy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8065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Hrubý zisk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5 625 000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48 000 000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216 000 000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098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" sz="1200" b="1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PROVOZNÍ VÝDAJE</a:t>
                      </a:r>
                      <a:endParaRPr lang="en-US" sz="1200" b="1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6095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Prodej a marketing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5 062 500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38 400 000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151 200 000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" sz="1400" i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70 %</a:t>
                      </a:r>
                      <a:endParaRPr lang="en-US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7497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Zákaznické služby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1 687 500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9 600 000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21 600 000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" sz="1400" i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10 %</a:t>
                      </a:r>
                      <a:endParaRPr lang="en-US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9290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Vývoj produktů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562 500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2 400 000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10 800 000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" sz="1400" i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5 %</a:t>
                      </a:r>
                      <a:endParaRPr lang="en-US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031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Různé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281 250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2 400 000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4 320 000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" sz="1400" i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2 %</a:t>
                      </a:r>
                      <a:endParaRPr lang="en-US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3938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CELKOVÉ PROVOZNÍ VÝDAJE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7 596 750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52 800 000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187 920 000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534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" sz="1200" b="1" kern="1200" noProof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EBIT</a:t>
                      </a:r>
                      <a:endParaRPr lang="en-US" sz="1200" b="1" kern="1200" noProof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b="1" i="1" kern="1200" noProof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-1 968 750</a:t>
                      </a:r>
                      <a:endParaRPr lang="en-US" sz="1400" b="1" i="1" kern="1200" noProof="0" dirty="0">
                        <a:solidFill>
                          <a:srgbClr val="B53164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b="1" i="1" kern="1200" noProof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-4 800 000</a:t>
                      </a:r>
                      <a:endParaRPr lang="en-US" sz="1400" b="1" i="1" kern="1200" noProof="0" dirty="0">
                        <a:solidFill>
                          <a:srgbClr val="B53164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cs" sz="1400" b="1" i="1" kern="1200" noProof="0">
                          <a:solidFill>
                            <a:srgbClr val="34815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28 080 000</a:t>
                      </a:r>
                      <a:endParaRPr lang="en-US" sz="1400" b="1" i="1" kern="1200" noProof="0" dirty="0">
                        <a:solidFill>
                          <a:srgbClr val="34815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13 %</a:t>
                      </a:r>
                      <a:endParaRPr lang="en-US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82539"/>
                  </a:ext>
                </a:extLst>
              </a:tr>
            </a:tbl>
          </a:graphicData>
        </a:graphic>
      </p:graphicFrame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845F57-2399-46AA-85F3-D790CEA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t>17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ECDF3C5-F687-4A1D-AFCF-1BADF8B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EA012A-C1D5-4E0A-AEFE-277577B1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350709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Zástupný symbol obrázku 20" descr="Logo společnosti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cs-CZ" dirty="0"/>
              <a:t>NÁŠ</a:t>
            </a:r>
            <a:br>
              <a:rPr lang="cs-CZ" dirty="0"/>
            </a:br>
            <a:r>
              <a:rPr lang="cs-CZ" dirty="0"/>
              <a:t>TÝM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LOREM IPSUM</a:t>
            </a:r>
            <a:br>
              <a:rPr lang="cs-CZ" dirty="0"/>
            </a:br>
            <a:r>
              <a:rPr lang="cs-CZ" dirty="0"/>
              <a:t>DOLOR SIT AMET, CONSECTETUER ADIPISCING ELIT. MAECENAS PORTTITOR</a:t>
            </a:r>
          </a:p>
        </p:txBody>
      </p:sp>
      <p:pic>
        <p:nvPicPr>
          <p:cNvPr id="23" name="Zástupný symbol obrázku 22" descr="Fotka člena týmu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Zástupný symbol pro text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cs-CZ" dirty="0"/>
              <a:t>Anna</a:t>
            </a:r>
            <a:br>
              <a:rPr lang="cs-CZ" dirty="0"/>
            </a:br>
            <a:r>
              <a:rPr lang="cs-CZ" dirty="0"/>
              <a:t>Michnová</a:t>
            </a:r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cs-CZ" dirty="0"/>
              <a:t>Pozice člena týmu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endParaRPr lang="cs-CZ" dirty="0"/>
          </a:p>
        </p:txBody>
      </p:sp>
      <p:pic>
        <p:nvPicPr>
          <p:cNvPr id="25" name="Zástupný symbol obrázku 24" descr="Fotka člena týmu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Zástupný symbol pro text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cs-CZ" dirty="0"/>
              <a:t>Filip </a:t>
            </a:r>
            <a:br>
              <a:rPr lang="cs-CZ" dirty="0"/>
            </a:br>
            <a:r>
              <a:rPr lang="cs-CZ" dirty="0"/>
              <a:t>Šafránek</a:t>
            </a:r>
          </a:p>
        </p:txBody>
      </p:sp>
      <p:sp>
        <p:nvSpPr>
          <p:cNvPr id="18" name="Zástupný symbol pro text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/>
          <a:lstStyle/>
          <a:p>
            <a:pPr rtl="0"/>
            <a:r>
              <a:rPr lang="cs-CZ" dirty="0"/>
              <a:t>Pozice člena týmu</a:t>
            </a:r>
          </a:p>
        </p:txBody>
      </p:sp>
      <p:sp>
        <p:nvSpPr>
          <p:cNvPr id="17" name="Zástupný symbol pro text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endParaRPr lang="cs-CZ" dirty="0"/>
          </a:p>
        </p:txBody>
      </p:sp>
      <p:pic>
        <p:nvPicPr>
          <p:cNvPr id="27" name="Zástupný symbol obrázku 26" descr="Fotka člena týmu">
            <a:extLst>
              <a:ext uri="{FF2B5EF4-FFF2-40B4-BE49-F238E27FC236}">
                <a16:creationId xmlns:a16="http://schemas.microsoft.com/office/drawing/2014/main" id="{9DA5D71E-B63C-4740-816D-8CDEE14F11D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cs-CZ" dirty="0"/>
              <a:t>Antonín</a:t>
            </a:r>
            <a:br>
              <a:rPr lang="cs-CZ" dirty="0"/>
            </a:br>
            <a:r>
              <a:rPr lang="cs-CZ" dirty="0"/>
              <a:t>Zelinka</a:t>
            </a:r>
          </a:p>
        </p:txBody>
      </p:sp>
      <p:sp>
        <p:nvSpPr>
          <p:cNvPr id="15" name="Zástupný symbol pro text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cs-CZ" dirty="0"/>
              <a:t>Pozice člena týmu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EE81294A-CAF6-4165-AEDE-DAEA7D37245F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t>18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Zástupný symbol obrázku 26" descr="Logo společnosti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532" y="707529"/>
            <a:ext cx="6310887" cy="569086"/>
          </a:xfrm>
        </p:spPr>
        <p:txBody>
          <a:bodyPr rtlCol="0"/>
          <a:lstStyle/>
          <a:p>
            <a:pPr rtl="0"/>
            <a:r>
              <a:rPr lang="cs-CZ" dirty="0"/>
              <a:t>SNÍMEK NAŠEHO TÝMU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LOREM IPSUM DOLOR SIT AMET, CONSECTETUER ADIPISCING ELIT. MAECENAS PORTTITOR</a:t>
            </a:r>
          </a:p>
        </p:txBody>
      </p:sp>
      <p:pic>
        <p:nvPicPr>
          <p:cNvPr id="29" name="Zástupný symbol obrázku 28" descr="Fotka člena týmu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Anna Michnová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cs-CZ" dirty="0"/>
              <a:t>Pozice člena týmu</a:t>
            </a:r>
          </a:p>
        </p:txBody>
      </p:sp>
      <p:pic>
        <p:nvPicPr>
          <p:cNvPr id="33" name="Zástupný symbol obrázku 32" descr="Fotka člena týmu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Zástupný symbol pro text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Filip Šafránek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cs-CZ" dirty="0"/>
              <a:t>Pozice člena týmu</a:t>
            </a:r>
          </a:p>
        </p:txBody>
      </p:sp>
      <p:pic>
        <p:nvPicPr>
          <p:cNvPr id="37" name="Zástupný symbol obrázku 36" descr="Fotka člena týmu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Zástupný symbol pro text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Antonín Zelinka</a:t>
            </a:r>
          </a:p>
        </p:txBody>
      </p:sp>
      <p:sp>
        <p:nvSpPr>
          <p:cNvPr id="20" name="Zástupný symbol pro text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/>
          <a:lstStyle/>
          <a:p>
            <a:pPr rtl="0"/>
            <a:r>
              <a:rPr lang="cs-CZ" dirty="0"/>
              <a:t>Pozice člena týmu</a:t>
            </a:r>
          </a:p>
        </p:txBody>
      </p:sp>
      <p:pic>
        <p:nvPicPr>
          <p:cNvPr id="31" name="Zástupný symbol obrázku 30" descr="Fotka člena týmu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Zástupný symbol pro text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cs-CZ" dirty="0"/>
              <a:t>Anna Michnová</a:t>
            </a:r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cs-CZ" dirty="0"/>
              <a:t>Pozice člena týmu</a:t>
            </a:r>
          </a:p>
        </p:txBody>
      </p:sp>
      <p:pic>
        <p:nvPicPr>
          <p:cNvPr id="35" name="Zástupný symbol obrázku 34" descr="Fotka člena týmu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Zástupný symbol pro text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cs-CZ" dirty="0"/>
              <a:t>Filip Šafránek</a:t>
            </a:r>
          </a:p>
        </p:txBody>
      </p:sp>
      <p:sp>
        <p:nvSpPr>
          <p:cNvPr id="17" name="Zástupný symbol pro text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/>
          <a:lstStyle/>
          <a:p>
            <a:pPr rtl="0"/>
            <a:r>
              <a:rPr lang="cs-CZ" dirty="0"/>
              <a:t>Pozice člena týmu</a:t>
            </a:r>
          </a:p>
        </p:txBody>
      </p:sp>
      <p:pic>
        <p:nvPicPr>
          <p:cNvPr id="39" name="Zástupný symbol obrázku 38" descr="Fotka člena týmu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Zástupný symbol pro text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cs-CZ" dirty="0"/>
              <a:t>Antonín Zelinka</a:t>
            </a:r>
          </a:p>
        </p:txBody>
      </p:sp>
      <p:sp>
        <p:nvSpPr>
          <p:cNvPr id="23" name="Zástupný symbol pro text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cs-CZ" dirty="0"/>
              <a:t>Pozice člena týmu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t>19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Zástupný symbol obrázku 11" descr="Abstraktní pozadí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6" name="Zástupný symbol obrázku 5" descr="Logo společnosti">
            <a:extLst>
              <a:ext uri="{FF2B5EF4-FFF2-40B4-BE49-F238E27FC236}">
                <a16:creationId xmlns:a16="http://schemas.microsoft.com/office/drawing/2014/main" id="{FF3996E1-6F7D-4351-A6C4-113726DEE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144000" rtlCol="0"/>
          <a:lstStyle/>
          <a:p>
            <a:pPr rtl="0"/>
            <a:r>
              <a:rPr lang="cs-CZ" sz="5200" dirty="0"/>
              <a:t>PRODEJNÍ</a:t>
            </a:r>
            <a:br>
              <a:rPr lang="cs-CZ" sz="5200" dirty="0"/>
            </a:br>
            <a:r>
              <a:rPr lang="cs-CZ" sz="5200" dirty="0"/>
              <a:t>PREZENTACE</a:t>
            </a:r>
            <a:br>
              <a:rPr lang="cs-CZ" sz="5200" dirty="0"/>
            </a:br>
            <a:r>
              <a:rPr lang="cs-CZ" sz="5200" dirty="0"/>
              <a:t>NADPIS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cs-CZ" dirty="0"/>
              <a:t>Podnadpis prezentace</a:t>
            </a:r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Zástupný symbol obrázku 20" descr="Logo společnosti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1461974"/>
            <a:ext cx="4464049" cy="1177174"/>
          </a:xfrm>
        </p:spPr>
        <p:txBody>
          <a:bodyPr rtlCol="0"/>
          <a:lstStyle/>
          <a:p>
            <a:pPr rtl="0"/>
            <a:r>
              <a:rPr lang="cs-CZ" dirty="0"/>
              <a:t>FINANČNÍ ZDROJE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LOREM IPSUM DOLOR SIT AMET, CONSECTETUER ADIPISCING ELIT. MAECENAS PORTTITOR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cs-CZ" dirty="0"/>
              <a:t>1 500 000 Kč</a:t>
            </a:r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/>
          <a:lstStyle/>
          <a:p>
            <a:pPr rtl="0"/>
            <a:r>
              <a:rPr lang="cs-CZ" dirty="0"/>
              <a:t>Název kategorie</a:t>
            </a:r>
          </a:p>
        </p:txBody>
      </p:sp>
      <p:sp>
        <p:nvSpPr>
          <p:cNvPr id="10" name="Zástupný symbol pro text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cs-CZ" dirty="0"/>
              <a:t>1 500 000 Kč</a:t>
            </a:r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cs-CZ" dirty="0"/>
              <a:t>Název kategorie</a:t>
            </a:r>
          </a:p>
        </p:txBody>
      </p:sp>
      <p:sp>
        <p:nvSpPr>
          <p:cNvPr id="12" name="Zástupný symbol pro text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cs-CZ" dirty="0"/>
              <a:t>1 500 000 Kč</a:t>
            </a:r>
          </a:p>
        </p:txBody>
      </p:sp>
      <p:sp>
        <p:nvSpPr>
          <p:cNvPr id="13" name="Zástupný symbol pro text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cs-CZ" dirty="0"/>
              <a:t>Název kategorie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cs-CZ" dirty="0"/>
              <a:t>1 500 000 Kč</a:t>
            </a:r>
          </a:p>
        </p:txBody>
      </p:sp>
      <p:sp>
        <p:nvSpPr>
          <p:cNvPr id="15" name="Zástupný symbol pro text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cs-CZ" dirty="0"/>
              <a:t>Název kategorie</a:t>
            </a:r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cs-CZ" dirty="0"/>
              <a:t>2 500 000 Kč</a:t>
            </a:r>
          </a:p>
        </p:txBody>
      </p:sp>
      <p:sp>
        <p:nvSpPr>
          <p:cNvPr id="17" name="Zástupný symbol pro text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cs-CZ" dirty="0"/>
              <a:t>Název kategorie</a:t>
            </a:r>
          </a:p>
        </p:txBody>
      </p:sp>
      <p:sp>
        <p:nvSpPr>
          <p:cNvPr id="18" name="Zástupný symbol pro text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cs-CZ" dirty="0"/>
              <a:t>1 500 000 Kč</a:t>
            </a:r>
          </a:p>
        </p:txBody>
      </p:sp>
      <p:sp>
        <p:nvSpPr>
          <p:cNvPr id="19" name="Zástupný symbol pro text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cs-CZ" dirty="0"/>
              <a:t>Název kategorie</a:t>
            </a:r>
          </a:p>
        </p:txBody>
      </p:sp>
      <p:graphicFrame>
        <p:nvGraphicFramePr>
          <p:cNvPr id="23" name="Zástupný symbol grafu 22" descr="Výsečový graf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518954223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t>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Zástupný symbol obrázku 9" descr="Logo společnosti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Zástupný symbol obrázku 19" descr="Abstraktní pozadí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SOUHRN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LOREM IPSUM DOLOR SIT AMET, CONSECTETUER ADIPISCING ELIT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urna.</a:t>
            </a:r>
          </a:p>
          <a:p>
            <a:pPr rtl="0"/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</a:t>
            </a:r>
          </a:p>
          <a:p>
            <a:pPr rtl="0"/>
            <a:r>
              <a:rPr lang="cs-CZ" dirty="0" err="1"/>
              <a:t>Pellentesque</a:t>
            </a:r>
            <a:r>
              <a:rPr lang="cs-CZ" dirty="0"/>
              <a:t> </a:t>
            </a:r>
            <a:r>
              <a:rPr lang="cs-CZ" dirty="0" err="1"/>
              <a:t>habitant</a:t>
            </a:r>
            <a:r>
              <a:rPr lang="cs-CZ" dirty="0"/>
              <a:t> </a:t>
            </a:r>
            <a:r>
              <a:rPr lang="cs-CZ" dirty="0" err="1"/>
              <a:t>morbi</a:t>
            </a:r>
            <a:r>
              <a:rPr lang="cs-CZ" dirty="0"/>
              <a:t> </a:t>
            </a:r>
            <a:r>
              <a:rPr lang="cs-CZ" dirty="0" err="1"/>
              <a:t>tristique</a:t>
            </a:r>
            <a:r>
              <a:rPr lang="cs-CZ" dirty="0"/>
              <a:t> </a:t>
            </a:r>
            <a:r>
              <a:rPr lang="cs-CZ" dirty="0" err="1"/>
              <a:t>senectus</a:t>
            </a:r>
            <a:r>
              <a:rPr lang="cs-CZ" dirty="0"/>
              <a:t> et </a:t>
            </a:r>
            <a:r>
              <a:rPr lang="cs-CZ" dirty="0" err="1"/>
              <a:t>netus</a:t>
            </a:r>
            <a:r>
              <a:rPr lang="cs-CZ" dirty="0"/>
              <a:t> et </a:t>
            </a:r>
            <a:r>
              <a:rPr lang="cs-CZ" dirty="0" err="1"/>
              <a:t>malesuada</a:t>
            </a:r>
            <a:r>
              <a:rPr lang="cs-CZ" dirty="0"/>
              <a:t> </a:t>
            </a:r>
            <a:r>
              <a:rPr lang="cs-CZ" dirty="0" err="1"/>
              <a:t>fames</a:t>
            </a:r>
            <a:r>
              <a:rPr lang="cs-CZ" dirty="0"/>
              <a:t> </a:t>
            </a:r>
            <a:r>
              <a:rPr lang="cs-CZ" dirty="0" err="1"/>
              <a:t>ac</a:t>
            </a:r>
            <a:r>
              <a:rPr lang="cs-CZ" dirty="0"/>
              <a:t> </a:t>
            </a:r>
            <a:r>
              <a:rPr lang="cs-CZ" dirty="0" err="1"/>
              <a:t>turpis</a:t>
            </a:r>
            <a:r>
              <a:rPr lang="cs-CZ" dirty="0"/>
              <a:t> </a:t>
            </a:r>
            <a:r>
              <a:rPr lang="cs-CZ" dirty="0" err="1"/>
              <a:t>egestas</a:t>
            </a:r>
            <a:r>
              <a:rPr lang="cs-CZ" dirty="0"/>
              <a:t>. </a:t>
            </a:r>
            <a:r>
              <a:rPr lang="cs-CZ" dirty="0" err="1"/>
              <a:t>Proin</a:t>
            </a:r>
            <a:r>
              <a:rPr lang="cs-CZ" dirty="0"/>
              <a:t> </a:t>
            </a:r>
            <a:r>
              <a:rPr lang="cs-CZ" dirty="0" err="1"/>
              <a:t>pharetra</a:t>
            </a:r>
            <a:r>
              <a:rPr lang="cs-CZ" dirty="0"/>
              <a:t> </a:t>
            </a:r>
            <a:r>
              <a:rPr lang="cs-CZ" dirty="0" err="1"/>
              <a:t>nonummy</a:t>
            </a:r>
            <a:r>
              <a:rPr lang="cs-CZ" dirty="0"/>
              <a:t> </a:t>
            </a:r>
            <a:r>
              <a:rPr lang="cs-CZ" dirty="0" err="1"/>
              <a:t>pede</a:t>
            </a:r>
            <a:r>
              <a:rPr lang="cs-CZ" dirty="0"/>
              <a:t>. </a:t>
            </a:r>
            <a:r>
              <a:rPr lang="cs-CZ" dirty="0" err="1"/>
              <a:t>Mauris</a:t>
            </a:r>
            <a:r>
              <a:rPr lang="cs-CZ" dirty="0"/>
              <a:t> et </a:t>
            </a:r>
            <a:r>
              <a:rPr lang="cs-CZ" dirty="0" err="1"/>
              <a:t>orci</a:t>
            </a:r>
            <a:r>
              <a:rPr lang="cs-CZ" dirty="0"/>
              <a:t>.</a:t>
            </a:r>
          </a:p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pPr/>
              <a:t>21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Zástupný symbol obrázku 2" descr="Logo společnosti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Nadpis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DĚKUJEME!</a:t>
            </a:r>
          </a:p>
        </p:txBody>
      </p:sp>
      <p:sp>
        <p:nvSpPr>
          <p:cNvPr id="7" name="Zástupný symbol pro text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cs-CZ" dirty="0"/>
              <a:t>Adam Vácha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cs-CZ" dirty="0"/>
              <a:t>Telefon:</a:t>
            </a:r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cs-CZ" dirty="0"/>
              <a:t>123 456 789</a:t>
            </a:r>
          </a:p>
        </p:txBody>
      </p:sp>
      <p:sp>
        <p:nvSpPr>
          <p:cNvPr id="10" name="Zástupný symbol pro text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cs-CZ" dirty="0"/>
              <a:t>E-mail:</a:t>
            </a:r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cs-CZ" dirty="0"/>
              <a:t>adamvacha@treyresearch.com</a:t>
            </a:r>
          </a:p>
        </p:txBody>
      </p:sp>
      <p:sp>
        <p:nvSpPr>
          <p:cNvPr id="12" name="Zástupný symbol pro text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cs-CZ" dirty="0"/>
              <a:t>Web:</a:t>
            </a:r>
          </a:p>
        </p:txBody>
      </p:sp>
      <p:sp>
        <p:nvSpPr>
          <p:cNvPr id="13" name="Zástupný symbol pro text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cs-CZ" dirty="0"/>
              <a:t>http://www.treyresearch.net/</a:t>
            </a:r>
          </a:p>
        </p:txBody>
      </p:sp>
      <p:pic>
        <p:nvPicPr>
          <p:cNvPr id="15" name="Zástupný symbol obrázku 14" descr="Abstraktní pozadí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symbol obrázku 8" descr="Logo společnosti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Nadpis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DODATEK</a:t>
            </a:r>
          </a:p>
        </p:txBody>
      </p:sp>
      <p:pic>
        <p:nvPicPr>
          <p:cNvPr id="11" name="Zástupný symbol obrázku 10" descr="Abstraktní pozadí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t>23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Zástupný symbol obrázku 19" descr="Logo společnosti">
            <a:extLst>
              <a:ext uri="{FF2B5EF4-FFF2-40B4-BE49-F238E27FC236}">
                <a16:creationId xmlns:a16="http://schemas.microsoft.com/office/drawing/2014/main" id="{32FE3A4A-F86E-45E3-85CF-8A37248729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8D098301-1531-4D1F-B3B5-AA2E1383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5978303" cy="569086"/>
          </a:xfrm>
        </p:spPr>
        <p:txBody>
          <a:bodyPr rtlCol="0"/>
          <a:lstStyle/>
          <a:p>
            <a:pPr rtl="0"/>
            <a:r>
              <a:rPr lang="cs-CZ" dirty="0"/>
              <a:t>DOPORUČENÍ</a:t>
            </a:r>
          </a:p>
        </p:txBody>
      </p:sp>
      <p:sp>
        <p:nvSpPr>
          <p:cNvPr id="10" name="Zástupný symbol pro text 9">
            <a:extLst>
              <a:ext uri="{FF2B5EF4-FFF2-40B4-BE49-F238E27FC236}">
                <a16:creationId xmlns:a16="http://schemas.microsoft.com/office/drawing/2014/main" id="{21D41190-7F39-488F-9E5D-4AE05DDC58E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urna. </a:t>
            </a:r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6794967E-8F70-4233-99EA-5336D5F27F17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cs-CZ" dirty="0"/>
              <a:t>Osoba 1 </a:t>
            </a:r>
            <a:br>
              <a:rPr lang="cs-CZ" dirty="0"/>
            </a:br>
            <a:r>
              <a:rPr lang="cs-CZ" dirty="0"/>
              <a:t>Jméno</a:t>
            </a:r>
          </a:p>
        </p:txBody>
      </p:sp>
      <p:sp>
        <p:nvSpPr>
          <p:cNvPr id="7" name="Zástupný symbol pro text 6">
            <a:extLst>
              <a:ext uri="{FF2B5EF4-FFF2-40B4-BE49-F238E27FC236}">
                <a16:creationId xmlns:a16="http://schemas.microsoft.com/office/drawing/2014/main" id="{BA0576E1-AFC7-43F6-8EF6-A945CD9BFC4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cs-CZ" dirty="0"/>
              <a:t>Pozice zákazníka</a:t>
            </a:r>
          </a:p>
        </p:txBody>
      </p:sp>
      <p:pic>
        <p:nvPicPr>
          <p:cNvPr id="22" name="Zástupný symbol obrázku 21" descr="Fotka člena týmu">
            <a:extLst>
              <a:ext uri="{FF2B5EF4-FFF2-40B4-BE49-F238E27FC236}">
                <a16:creationId xmlns:a16="http://schemas.microsoft.com/office/drawing/2014/main" id="{6AF672FA-0966-48DE-887F-1BB8A421C9F0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59AFD75A-51EE-4D37-BEC2-840C26DF40C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urna. </a:t>
            </a:r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</a:t>
            </a:r>
          </a:p>
        </p:txBody>
      </p:sp>
      <p:sp>
        <p:nvSpPr>
          <p:cNvPr id="12" name="Zástupný symbol pro text 11">
            <a:extLst>
              <a:ext uri="{FF2B5EF4-FFF2-40B4-BE49-F238E27FC236}">
                <a16:creationId xmlns:a16="http://schemas.microsoft.com/office/drawing/2014/main" id="{251DECD4-A8B1-4A96-A9C8-05065862365F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/>
          <a:lstStyle/>
          <a:p>
            <a:pPr rtl="0"/>
            <a:r>
              <a:rPr lang="cs-CZ" dirty="0"/>
              <a:t>Osoba 2</a:t>
            </a:r>
            <a:br>
              <a:rPr lang="cs-CZ" dirty="0"/>
            </a:br>
            <a:r>
              <a:rPr lang="cs-CZ" dirty="0"/>
              <a:t>Jméno</a:t>
            </a:r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D025FF9A-0032-4520-B1C4-7AB210C8D49D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cs-CZ" dirty="0"/>
              <a:t>Pozice zákazníka</a:t>
            </a:r>
          </a:p>
        </p:txBody>
      </p:sp>
      <p:pic>
        <p:nvPicPr>
          <p:cNvPr id="24" name="Zástupný symbol obrázku 23" descr="Fotka člena týmu">
            <a:extLst>
              <a:ext uri="{FF2B5EF4-FFF2-40B4-BE49-F238E27FC236}">
                <a16:creationId xmlns:a16="http://schemas.microsoft.com/office/drawing/2014/main" id="{E881B889-6B21-40D2-AB48-80206FFE1C4E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Zástupný symbol pro text 17">
            <a:extLst>
              <a:ext uri="{FF2B5EF4-FFF2-40B4-BE49-F238E27FC236}">
                <a16:creationId xmlns:a16="http://schemas.microsoft.com/office/drawing/2014/main" id="{60D0B87D-CB88-40FC-B9B2-76F6F933EAC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urna. </a:t>
            </a:r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</a:t>
            </a:r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145029F8-F63F-48BD-8D26-E0FB1877D54A}"/>
              </a:ext>
            </a:extLst>
          </p:cNvPr>
          <p:cNvSpPr>
            <a:spLocks noGrp="1"/>
          </p:cNvSpPr>
          <p:nvPr>
            <p:ph type="body" idx="55"/>
          </p:nvPr>
        </p:nvSpPr>
        <p:spPr/>
        <p:txBody>
          <a:bodyPr rtlCol="0"/>
          <a:lstStyle/>
          <a:p>
            <a:pPr rtl="0"/>
            <a:r>
              <a:rPr lang="cs-CZ" dirty="0"/>
              <a:t>Osoba 3</a:t>
            </a:r>
            <a:br>
              <a:rPr lang="cs-CZ" dirty="0"/>
            </a:br>
            <a:r>
              <a:rPr lang="cs-CZ" dirty="0"/>
              <a:t>Jméno</a:t>
            </a:r>
          </a:p>
        </p:txBody>
      </p:sp>
      <p:sp>
        <p:nvSpPr>
          <p:cNvPr id="15" name="Zástupný symbol pro text 14">
            <a:extLst>
              <a:ext uri="{FF2B5EF4-FFF2-40B4-BE49-F238E27FC236}">
                <a16:creationId xmlns:a16="http://schemas.microsoft.com/office/drawing/2014/main" id="{7C674253-BB9C-4BB6-BEC6-066264345C61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cs-CZ" dirty="0"/>
              <a:t>Pozice zákazníka</a:t>
            </a:r>
          </a:p>
        </p:txBody>
      </p:sp>
      <p:pic>
        <p:nvPicPr>
          <p:cNvPr id="26" name="Zástupný symbol obrázku 25" descr="Fotka člena týmu">
            <a:extLst>
              <a:ext uri="{FF2B5EF4-FFF2-40B4-BE49-F238E27FC236}">
                <a16:creationId xmlns:a16="http://schemas.microsoft.com/office/drawing/2014/main" id="{8FDDB9F3-117D-4589-A099-58DAD9B062A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7702740-202F-4187-9EDA-814B3E4A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t>24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108C01E-B7AF-4AE4-ACD2-39AE40EE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E66A137-D154-4724-B8FF-4F012A45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334348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Zástupný symbol obrázku 10" descr="Logo společnosti">
            <a:extLst>
              <a:ext uri="{FF2B5EF4-FFF2-40B4-BE49-F238E27FC236}">
                <a16:creationId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912" y="1980591"/>
            <a:ext cx="3965267" cy="1177174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cs-CZ" dirty="0"/>
              <a:t>PŘÍPADOVÁ STUDIE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6C47BEEC-998C-4585-8B1A-09116FD17BC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urna. </a:t>
            </a:r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 </a:t>
            </a:r>
            <a:r>
              <a:rPr lang="cs-CZ" dirty="0" err="1"/>
              <a:t>Pellentesque</a:t>
            </a:r>
            <a:r>
              <a:rPr lang="cs-CZ" dirty="0"/>
              <a:t> </a:t>
            </a:r>
            <a:r>
              <a:rPr lang="cs-CZ" dirty="0" err="1"/>
              <a:t>habitant</a:t>
            </a:r>
            <a:r>
              <a:rPr lang="cs-CZ" dirty="0"/>
              <a:t> </a:t>
            </a:r>
            <a:r>
              <a:rPr lang="cs-CZ" dirty="0" err="1"/>
              <a:t>morbi</a:t>
            </a:r>
            <a:r>
              <a:rPr lang="cs-CZ" dirty="0"/>
              <a:t> </a:t>
            </a:r>
            <a:r>
              <a:rPr lang="cs-CZ" dirty="0" err="1"/>
              <a:t>tristique</a:t>
            </a:r>
            <a:r>
              <a:rPr lang="cs-CZ" dirty="0"/>
              <a:t> </a:t>
            </a:r>
            <a:r>
              <a:rPr lang="cs-CZ" dirty="0" err="1"/>
              <a:t>senectus</a:t>
            </a:r>
            <a:r>
              <a:rPr lang="cs-CZ" dirty="0"/>
              <a:t> et </a:t>
            </a:r>
            <a:r>
              <a:rPr lang="cs-CZ" dirty="0" err="1"/>
              <a:t>netus</a:t>
            </a:r>
            <a:r>
              <a:rPr lang="cs-CZ" dirty="0"/>
              <a:t> et </a:t>
            </a:r>
            <a:r>
              <a:rPr lang="cs-CZ" dirty="0" err="1"/>
              <a:t>malesuada</a:t>
            </a:r>
            <a:r>
              <a:rPr lang="cs-CZ" dirty="0"/>
              <a:t> </a:t>
            </a:r>
            <a:r>
              <a:rPr lang="cs-CZ" dirty="0" err="1"/>
              <a:t>fames</a:t>
            </a:r>
            <a:r>
              <a:rPr lang="cs-CZ" dirty="0"/>
              <a:t> </a:t>
            </a:r>
            <a:r>
              <a:rPr lang="cs-CZ" dirty="0" err="1"/>
              <a:t>ac</a:t>
            </a:r>
            <a:r>
              <a:rPr lang="cs-CZ" dirty="0"/>
              <a:t> </a:t>
            </a:r>
            <a:r>
              <a:rPr lang="cs-CZ" dirty="0" err="1"/>
              <a:t>turpis</a:t>
            </a:r>
            <a:r>
              <a:rPr lang="cs-CZ" dirty="0"/>
              <a:t> </a:t>
            </a:r>
            <a:r>
              <a:rPr lang="cs-CZ" dirty="0" err="1"/>
              <a:t>egestas</a:t>
            </a:r>
            <a:r>
              <a:rPr lang="cs-CZ" dirty="0"/>
              <a:t>. </a:t>
            </a:r>
            <a:r>
              <a:rPr lang="cs-CZ" dirty="0" err="1"/>
              <a:t>Proin</a:t>
            </a:r>
            <a:r>
              <a:rPr lang="cs-CZ" dirty="0"/>
              <a:t> </a:t>
            </a:r>
            <a:r>
              <a:rPr lang="cs-CZ" dirty="0" err="1"/>
              <a:t>pharetra</a:t>
            </a:r>
            <a:r>
              <a:rPr lang="cs-CZ" dirty="0"/>
              <a:t> </a:t>
            </a:r>
            <a:r>
              <a:rPr lang="cs-CZ" dirty="0" err="1"/>
              <a:t>nonummy</a:t>
            </a:r>
            <a:r>
              <a:rPr lang="cs-CZ" dirty="0"/>
              <a:t> </a:t>
            </a:r>
            <a:r>
              <a:rPr lang="cs-CZ" dirty="0" err="1"/>
              <a:t>pede</a:t>
            </a:r>
            <a:r>
              <a:rPr lang="cs-CZ" dirty="0"/>
              <a:t>. </a:t>
            </a:r>
            <a:r>
              <a:rPr lang="cs-CZ" dirty="0" err="1"/>
              <a:t>Mauris</a:t>
            </a:r>
            <a:r>
              <a:rPr lang="cs-CZ" dirty="0"/>
              <a:t> et </a:t>
            </a:r>
            <a:r>
              <a:rPr lang="cs-CZ" dirty="0" err="1"/>
              <a:t>orci</a:t>
            </a:r>
            <a:r>
              <a:rPr lang="cs-CZ" dirty="0"/>
              <a:t>. </a:t>
            </a:r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urna. </a:t>
            </a:r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 </a:t>
            </a:r>
            <a:r>
              <a:rPr lang="cs-CZ" dirty="0" err="1"/>
              <a:t>Pellentesque</a:t>
            </a:r>
            <a:r>
              <a:rPr lang="cs-CZ" dirty="0"/>
              <a:t> </a:t>
            </a:r>
            <a:r>
              <a:rPr lang="cs-CZ" dirty="0" err="1"/>
              <a:t>habitant</a:t>
            </a:r>
            <a:r>
              <a:rPr lang="cs-CZ" dirty="0"/>
              <a:t> </a:t>
            </a:r>
            <a:r>
              <a:rPr lang="cs-CZ" dirty="0" err="1"/>
              <a:t>morbi</a:t>
            </a:r>
            <a:r>
              <a:rPr lang="cs-CZ" dirty="0"/>
              <a:t> </a:t>
            </a:r>
            <a:r>
              <a:rPr lang="cs-CZ" dirty="0" err="1"/>
              <a:t>tristique</a:t>
            </a:r>
            <a:r>
              <a:rPr lang="cs-CZ" dirty="0"/>
              <a:t> </a:t>
            </a:r>
            <a:r>
              <a:rPr lang="cs-CZ" dirty="0" err="1"/>
              <a:t>senectus</a:t>
            </a:r>
            <a:r>
              <a:rPr lang="cs-CZ" dirty="0"/>
              <a:t> et </a:t>
            </a:r>
            <a:r>
              <a:rPr lang="cs-CZ" dirty="0" err="1"/>
              <a:t>netus</a:t>
            </a:r>
            <a:r>
              <a:rPr lang="cs-CZ" dirty="0"/>
              <a:t> et </a:t>
            </a:r>
            <a:r>
              <a:rPr lang="cs-CZ" dirty="0" err="1"/>
              <a:t>malesuada</a:t>
            </a:r>
            <a:r>
              <a:rPr lang="cs-CZ" dirty="0"/>
              <a:t> </a:t>
            </a:r>
            <a:r>
              <a:rPr lang="cs-CZ" dirty="0" err="1"/>
              <a:t>fames</a:t>
            </a:r>
            <a:r>
              <a:rPr lang="cs-CZ" dirty="0"/>
              <a:t> </a:t>
            </a:r>
            <a:r>
              <a:rPr lang="cs-CZ" dirty="0" err="1"/>
              <a:t>ac</a:t>
            </a:r>
            <a:r>
              <a:rPr lang="cs-CZ" dirty="0"/>
              <a:t> </a:t>
            </a:r>
            <a:r>
              <a:rPr lang="cs-CZ" dirty="0" err="1"/>
              <a:t>turpis</a:t>
            </a:r>
            <a:r>
              <a:rPr lang="cs-CZ" dirty="0"/>
              <a:t> </a:t>
            </a:r>
            <a:r>
              <a:rPr lang="cs-CZ" dirty="0" err="1"/>
              <a:t>egestas</a:t>
            </a:r>
            <a:r>
              <a:rPr lang="cs-CZ" dirty="0"/>
              <a:t>. </a:t>
            </a:r>
            <a:r>
              <a:rPr lang="cs-CZ" dirty="0" err="1"/>
              <a:t>Proin</a:t>
            </a:r>
            <a:r>
              <a:rPr lang="cs-CZ" dirty="0"/>
              <a:t> </a:t>
            </a:r>
            <a:r>
              <a:rPr lang="cs-CZ" dirty="0" err="1"/>
              <a:t>pharetra</a:t>
            </a:r>
            <a:r>
              <a:rPr lang="cs-CZ" dirty="0"/>
              <a:t> </a:t>
            </a:r>
            <a:r>
              <a:rPr lang="cs-CZ" dirty="0" err="1"/>
              <a:t>nonummy</a:t>
            </a:r>
            <a:r>
              <a:rPr lang="cs-CZ" dirty="0"/>
              <a:t> </a:t>
            </a:r>
            <a:r>
              <a:rPr lang="cs-CZ" dirty="0" err="1"/>
              <a:t>pede</a:t>
            </a:r>
            <a:r>
              <a:rPr lang="cs-CZ" dirty="0"/>
              <a:t>. </a:t>
            </a:r>
            <a:r>
              <a:rPr lang="cs-CZ" dirty="0" err="1"/>
              <a:t>Mauris</a:t>
            </a:r>
            <a:r>
              <a:rPr lang="cs-CZ" dirty="0"/>
              <a:t> et </a:t>
            </a:r>
            <a:r>
              <a:rPr lang="cs-CZ" dirty="0" err="1"/>
              <a:t>orci</a:t>
            </a:r>
            <a:r>
              <a:rPr lang="cs-CZ" dirty="0"/>
              <a:t>.</a:t>
            </a:r>
          </a:p>
          <a:p>
            <a:pPr rtl="0"/>
            <a:endParaRPr lang="cs-CZ" dirty="0"/>
          </a:p>
          <a:p>
            <a:pPr rtl="0"/>
            <a:endParaRPr lang="cs-CZ" dirty="0"/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145EDD4A-55D8-42A3-A994-18744461428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urna.</a:t>
            </a:r>
          </a:p>
          <a:p>
            <a:pPr rtl="0"/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</a:t>
            </a:r>
          </a:p>
          <a:p>
            <a:pPr rtl="0"/>
            <a:r>
              <a:rPr lang="cs-CZ" dirty="0" err="1"/>
              <a:t>Pellentesque</a:t>
            </a:r>
            <a:r>
              <a:rPr lang="cs-CZ" dirty="0"/>
              <a:t> </a:t>
            </a:r>
            <a:r>
              <a:rPr lang="cs-CZ" dirty="0" err="1"/>
              <a:t>habitant</a:t>
            </a:r>
            <a:r>
              <a:rPr lang="cs-CZ" dirty="0"/>
              <a:t> </a:t>
            </a:r>
            <a:r>
              <a:rPr lang="cs-CZ" dirty="0" err="1"/>
              <a:t>morbi</a:t>
            </a:r>
            <a:r>
              <a:rPr lang="cs-CZ" dirty="0"/>
              <a:t> </a:t>
            </a:r>
            <a:r>
              <a:rPr lang="cs-CZ" dirty="0" err="1"/>
              <a:t>tristique</a:t>
            </a:r>
            <a:r>
              <a:rPr lang="cs-CZ" dirty="0"/>
              <a:t> </a:t>
            </a:r>
            <a:r>
              <a:rPr lang="cs-CZ" dirty="0" err="1"/>
              <a:t>senectus</a:t>
            </a:r>
            <a:r>
              <a:rPr lang="cs-CZ" dirty="0"/>
              <a:t> et </a:t>
            </a:r>
            <a:r>
              <a:rPr lang="cs-CZ" dirty="0" err="1"/>
              <a:t>netus</a:t>
            </a:r>
            <a:r>
              <a:rPr lang="cs-CZ" dirty="0"/>
              <a:t> et </a:t>
            </a:r>
            <a:r>
              <a:rPr lang="cs-CZ" dirty="0" err="1"/>
              <a:t>malesuada</a:t>
            </a:r>
            <a:r>
              <a:rPr lang="cs-CZ" dirty="0"/>
              <a:t> </a:t>
            </a:r>
            <a:r>
              <a:rPr lang="cs-CZ" dirty="0" err="1"/>
              <a:t>fames</a:t>
            </a:r>
            <a:r>
              <a:rPr lang="cs-CZ" dirty="0"/>
              <a:t> </a:t>
            </a:r>
            <a:r>
              <a:rPr lang="cs-CZ" dirty="0" err="1"/>
              <a:t>ac</a:t>
            </a:r>
            <a:r>
              <a:rPr lang="cs-CZ" dirty="0"/>
              <a:t> </a:t>
            </a:r>
            <a:r>
              <a:rPr lang="cs-CZ" dirty="0" err="1"/>
              <a:t>turpis</a:t>
            </a:r>
            <a:r>
              <a:rPr lang="cs-CZ" dirty="0"/>
              <a:t> </a:t>
            </a:r>
            <a:r>
              <a:rPr lang="cs-CZ" dirty="0" err="1"/>
              <a:t>egestas</a:t>
            </a:r>
            <a:r>
              <a:rPr lang="cs-CZ" dirty="0"/>
              <a:t>. </a:t>
            </a:r>
            <a:r>
              <a:rPr lang="cs-CZ" dirty="0" err="1"/>
              <a:t>Proin</a:t>
            </a:r>
            <a:r>
              <a:rPr lang="cs-CZ" dirty="0"/>
              <a:t> </a:t>
            </a:r>
            <a:r>
              <a:rPr lang="cs-CZ" dirty="0" err="1"/>
              <a:t>pharetra</a:t>
            </a:r>
            <a:r>
              <a:rPr lang="cs-CZ" dirty="0"/>
              <a:t> </a:t>
            </a:r>
            <a:r>
              <a:rPr lang="cs-CZ" dirty="0" err="1"/>
              <a:t>nonummy</a:t>
            </a:r>
            <a:r>
              <a:rPr lang="cs-CZ" dirty="0"/>
              <a:t> </a:t>
            </a:r>
            <a:r>
              <a:rPr lang="cs-CZ" dirty="0" err="1"/>
              <a:t>pede</a:t>
            </a:r>
            <a:r>
              <a:rPr lang="cs-CZ" dirty="0"/>
              <a:t>. </a:t>
            </a:r>
            <a:r>
              <a:rPr lang="cs-CZ" dirty="0" err="1"/>
              <a:t>Mauris</a:t>
            </a:r>
            <a:r>
              <a:rPr lang="cs-CZ" dirty="0"/>
              <a:t> et </a:t>
            </a:r>
            <a:r>
              <a:rPr lang="cs-CZ" dirty="0" err="1"/>
              <a:t>orci</a:t>
            </a:r>
            <a:r>
              <a:rPr lang="cs-CZ" dirty="0"/>
              <a:t>.</a:t>
            </a:r>
          </a:p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t>25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Zástupný symbol obrázku 9" descr="Logo společnosti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Zástupný symbol obrázku 22" descr="Abstraktní pozadí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Zástupný symbol obrázku 20" descr="Abstraktní pozadí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MOBILNÍ VERZE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cs-CZ" dirty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cs-CZ" dirty="0"/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urna.</a:t>
            </a:r>
          </a:p>
          <a:p>
            <a:pPr rtl="0"/>
            <a:endParaRPr lang="cs-CZ" dirty="0"/>
          </a:p>
          <a:p>
            <a:pPr rtl="0"/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</a:t>
            </a:r>
          </a:p>
          <a:p>
            <a:pPr rtl="0"/>
            <a:endParaRPr lang="cs-CZ" dirty="0"/>
          </a:p>
          <a:p>
            <a:pPr rtl="0"/>
            <a:r>
              <a:rPr lang="cs-CZ" dirty="0" err="1"/>
              <a:t>Pellentesque</a:t>
            </a:r>
            <a:r>
              <a:rPr lang="cs-CZ" dirty="0"/>
              <a:t> </a:t>
            </a:r>
            <a:r>
              <a:rPr lang="cs-CZ" dirty="0" err="1"/>
              <a:t>habitant</a:t>
            </a:r>
            <a:r>
              <a:rPr lang="cs-CZ" dirty="0"/>
              <a:t> </a:t>
            </a:r>
            <a:r>
              <a:rPr lang="cs-CZ" dirty="0" err="1"/>
              <a:t>morbi</a:t>
            </a:r>
            <a:r>
              <a:rPr lang="cs-CZ" dirty="0"/>
              <a:t> </a:t>
            </a:r>
            <a:r>
              <a:rPr lang="cs-CZ" dirty="0" err="1"/>
              <a:t>tristique</a:t>
            </a:r>
            <a:r>
              <a:rPr lang="cs-CZ" dirty="0"/>
              <a:t> </a:t>
            </a:r>
            <a:r>
              <a:rPr lang="cs-CZ" dirty="0" err="1"/>
              <a:t>senectus</a:t>
            </a:r>
            <a:r>
              <a:rPr lang="cs-CZ" dirty="0"/>
              <a:t> et </a:t>
            </a:r>
            <a:r>
              <a:rPr lang="cs-CZ" dirty="0" err="1"/>
              <a:t>netus</a:t>
            </a:r>
            <a:r>
              <a:rPr lang="cs-CZ" dirty="0"/>
              <a:t> et </a:t>
            </a:r>
            <a:r>
              <a:rPr lang="cs-CZ" dirty="0" err="1"/>
              <a:t>malesuada</a:t>
            </a:r>
            <a:r>
              <a:rPr lang="cs-CZ" dirty="0"/>
              <a:t> </a:t>
            </a:r>
            <a:r>
              <a:rPr lang="cs-CZ" dirty="0" err="1"/>
              <a:t>fames</a:t>
            </a:r>
            <a:r>
              <a:rPr lang="cs-CZ" dirty="0"/>
              <a:t> </a:t>
            </a:r>
            <a:r>
              <a:rPr lang="cs-CZ" dirty="0" err="1"/>
              <a:t>ac</a:t>
            </a:r>
            <a:r>
              <a:rPr lang="cs-CZ" dirty="0"/>
              <a:t> </a:t>
            </a:r>
            <a:r>
              <a:rPr lang="cs-CZ" dirty="0" err="1"/>
              <a:t>turpis</a:t>
            </a:r>
            <a:r>
              <a:rPr lang="cs-CZ" dirty="0"/>
              <a:t> </a:t>
            </a:r>
            <a:r>
              <a:rPr lang="cs-CZ" dirty="0" err="1"/>
              <a:t>egestas</a:t>
            </a:r>
            <a:r>
              <a:rPr lang="cs-CZ" dirty="0"/>
              <a:t>. </a:t>
            </a:r>
            <a:r>
              <a:rPr lang="cs-CZ" dirty="0" err="1"/>
              <a:t>Proin</a:t>
            </a:r>
            <a:r>
              <a:rPr lang="cs-CZ" dirty="0"/>
              <a:t> </a:t>
            </a:r>
            <a:r>
              <a:rPr lang="cs-CZ" dirty="0" err="1"/>
              <a:t>pharetra</a:t>
            </a:r>
            <a:r>
              <a:rPr lang="cs-CZ" dirty="0"/>
              <a:t> </a:t>
            </a:r>
            <a:r>
              <a:rPr lang="cs-CZ" dirty="0" err="1"/>
              <a:t>nonummy</a:t>
            </a:r>
            <a:r>
              <a:rPr lang="cs-CZ" dirty="0"/>
              <a:t> </a:t>
            </a:r>
            <a:r>
              <a:rPr lang="cs-CZ" dirty="0" err="1"/>
              <a:t>pede</a:t>
            </a:r>
            <a:r>
              <a:rPr lang="cs-CZ" dirty="0"/>
              <a:t>. </a:t>
            </a:r>
            <a:r>
              <a:rPr lang="cs-CZ" dirty="0" err="1"/>
              <a:t>Mauris</a:t>
            </a:r>
            <a:r>
              <a:rPr lang="cs-CZ" dirty="0"/>
              <a:t> et </a:t>
            </a:r>
            <a:r>
              <a:rPr lang="cs-CZ" dirty="0" err="1"/>
              <a:t>orci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pPr/>
              <a:t>26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Jak si přizpůsobit tuto šablonu</a:t>
            </a:r>
          </a:p>
        </p:txBody>
      </p:sp>
      <p:sp>
        <p:nvSpPr>
          <p:cNvPr id="8" name="Textové pol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cs-CZ" sz="6000" b="1" u="sng" dirty="0"/>
              <a:t>Pokyny pro úpravu šablon a vaše názory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Zástupný symbol obrázku 9" descr="Logo společnosti">
            <a:extLst>
              <a:ext uri="{FF2B5EF4-FFF2-40B4-BE49-F238E27FC236}">
                <a16:creationId xmlns:a16="http://schemas.microsoft.com/office/drawing/2014/main" id="{CB42B89C-8D04-47C2-9942-FD44452D4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O NÁS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LOREM IPSUM DOLOR SIT AMET, CONSECTETUER ADIPISCING ELIT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urna. </a:t>
            </a:r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 </a:t>
            </a:r>
          </a:p>
        </p:txBody>
      </p:sp>
      <p:pic>
        <p:nvPicPr>
          <p:cNvPr id="20" name="Zástupný symbol obrázku 19" descr="Abstraktní pozadí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Zástupný symbol obrázku 9" descr="Logo společnosti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Zástupný symbol obrázku 19" descr="Abstraktní pozadí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PROBLÉM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LOREM IPSUM DOLOR SIT AMET, CONSECTETUER ADIPISCING ELIT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urna.</a:t>
            </a:r>
          </a:p>
          <a:p>
            <a:pPr rtl="0"/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</a:t>
            </a:r>
          </a:p>
          <a:p>
            <a:pPr rtl="0"/>
            <a:r>
              <a:rPr lang="cs-CZ" dirty="0" err="1"/>
              <a:t>Pellentesque</a:t>
            </a:r>
            <a:r>
              <a:rPr lang="cs-CZ" dirty="0"/>
              <a:t> </a:t>
            </a:r>
            <a:r>
              <a:rPr lang="cs-CZ" dirty="0" err="1"/>
              <a:t>habitant</a:t>
            </a:r>
            <a:r>
              <a:rPr lang="cs-CZ" dirty="0"/>
              <a:t> </a:t>
            </a:r>
            <a:r>
              <a:rPr lang="cs-CZ" dirty="0" err="1"/>
              <a:t>morbi</a:t>
            </a:r>
            <a:r>
              <a:rPr lang="cs-CZ" dirty="0"/>
              <a:t> </a:t>
            </a:r>
            <a:r>
              <a:rPr lang="cs-CZ" dirty="0" err="1"/>
              <a:t>tristique</a:t>
            </a:r>
            <a:r>
              <a:rPr lang="cs-CZ" dirty="0"/>
              <a:t> </a:t>
            </a:r>
            <a:r>
              <a:rPr lang="cs-CZ" dirty="0" err="1"/>
              <a:t>senectus</a:t>
            </a:r>
            <a:r>
              <a:rPr lang="cs-CZ" dirty="0"/>
              <a:t> et </a:t>
            </a:r>
            <a:r>
              <a:rPr lang="cs-CZ" dirty="0" err="1"/>
              <a:t>netus</a:t>
            </a:r>
            <a:r>
              <a:rPr lang="cs-CZ" dirty="0"/>
              <a:t> et </a:t>
            </a:r>
            <a:r>
              <a:rPr lang="cs-CZ" dirty="0" err="1"/>
              <a:t>malesuada</a:t>
            </a:r>
            <a:r>
              <a:rPr lang="cs-CZ" dirty="0"/>
              <a:t> </a:t>
            </a:r>
            <a:r>
              <a:rPr lang="cs-CZ" dirty="0" err="1"/>
              <a:t>fames</a:t>
            </a:r>
            <a:r>
              <a:rPr lang="cs-CZ" dirty="0"/>
              <a:t> </a:t>
            </a:r>
            <a:r>
              <a:rPr lang="cs-CZ" dirty="0" err="1"/>
              <a:t>ac</a:t>
            </a:r>
            <a:r>
              <a:rPr lang="cs-CZ" dirty="0"/>
              <a:t> </a:t>
            </a:r>
            <a:r>
              <a:rPr lang="cs-CZ" dirty="0" err="1"/>
              <a:t>turpis</a:t>
            </a:r>
            <a:r>
              <a:rPr lang="cs-CZ" dirty="0"/>
              <a:t> </a:t>
            </a:r>
            <a:r>
              <a:rPr lang="cs-CZ" dirty="0" err="1"/>
              <a:t>egestas</a:t>
            </a:r>
            <a:r>
              <a:rPr lang="cs-CZ" dirty="0"/>
              <a:t>. </a:t>
            </a:r>
            <a:r>
              <a:rPr lang="cs-CZ" dirty="0" err="1"/>
              <a:t>Proin</a:t>
            </a:r>
            <a:r>
              <a:rPr lang="cs-CZ" dirty="0"/>
              <a:t> </a:t>
            </a:r>
            <a:r>
              <a:rPr lang="cs-CZ" dirty="0" err="1"/>
              <a:t>pharetra</a:t>
            </a:r>
            <a:r>
              <a:rPr lang="cs-CZ" dirty="0"/>
              <a:t> </a:t>
            </a:r>
            <a:r>
              <a:rPr lang="cs-CZ" dirty="0" err="1"/>
              <a:t>nonummy</a:t>
            </a:r>
            <a:r>
              <a:rPr lang="cs-CZ" dirty="0"/>
              <a:t> </a:t>
            </a:r>
            <a:r>
              <a:rPr lang="cs-CZ" dirty="0" err="1"/>
              <a:t>pede</a:t>
            </a:r>
            <a:r>
              <a:rPr lang="cs-CZ" dirty="0"/>
              <a:t>. </a:t>
            </a:r>
            <a:r>
              <a:rPr lang="cs-CZ" dirty="0" err="1"/>
              <a:t>Mauris</a:t>
            </a:r>
            <a:r>
              <a:rPr lang="cs-CZ" dirty="0"/>
              <a:t> et </a:t>
            </a:r>
            <a:r>
              <a:rPr lang="cs-CZ" dirty="0" err="1"/>
              <a:t>orci</a:t>
            </a:r>
            <a:r>
              <a:rPr lang="cs-CZ" dirty="0"/>
              <a:t>.</a:t>
            </a:r>
          </a:p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symbol obrázku 8" descr="Logo společnosti">
            <a:extLst>
              <a:ext uri="{FF2B5EF4-FFF2-40B4-BE49-F238E27FC236}">
                <a16:creationId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ŘEŠENÍ</a:t>
            </a:r>
          </a:p>
        </p:txBody>
      </p:sp>
      <p:sp>
        <p:nvSpPr>
          <p:cNvPr id="7" name="Zástupný symbol pro text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</a:t>
            </a:r>
          </a:p>
          <a:p>
            <a:pPr rtl="0"/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urna.</a:t>
            </a:r>
          </a:p>
          <a:p>
            <a:pPr rtl="0"/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</a:t>
            </a:r>
          </a:p>
          <a:p>
            <a:pPr rtl="0"/>
            <a:r>
              <a:rPr lang="cs-CZ" dirty="0" err="1"/>
              <a:t>Pellentesque</a:t>
            </a:r>
            <a:r>
              <a:rPr lang="cs-CZ" dirty="0"/>
              <a:t> </a:t>
            </a:r>
            <a:r>
              <a:rPr lang="cs-CZ" dirty="0" err="1"/>
              <a:t>habitant</a:t>
            </a:r>
            <a:r>
              <a:rPr lang="cs-CZ" dirty="0"/>
              <a:t> </a:t>
            </a:r>
            <a:r>
              <a:rPr lang="cs-CZ" dirty="0" err="1"/>
              <a:t>morbi</a:t>
            </a:r>
            <a:r>
              <a:rPr lang="cs-CZ" dirty="0"/>
              <a:t> </a:t>
            </a:r>
            <a:r>
              <a:rPr lang="cs-CZ" dirty="0" err="1"/>
              <a:t>tristique</a:t>
            </a:r>
            <a:r>
              <a:rPr lang="cs-CZ" dirty="0"/>
              <a:t> </a:t>
            </a:r>
            <a:r>
              <a:rPr lang="cs-CZ" dirty="0" err="1"/>
              <a:t>senectus</a:t>
            </a:r>
            <a:r>
              <a:rPr lang="cs-CZ" dirty="0"/>
              <a:t> et </a:t>
            </a:r>
            <a:r>
              <a:rPr lang="cs-CZ" dirty="0" err="1"/>
              <a:t>netus</a:t>
            </a:r>
            <a:r>
              <a:rPr lang="cs-CZ" dirty="0"/>
              <a:t> et </a:t>
            </a:r>
            <a:r>
              <a:rPr lang="cs-CZ" dirty="0" err="1"/>
              <a:t>malesuada</a:t>
            </a:r>
            <a:r>
              <a:rPr lang="cs-CZ" dirty="0"/>
              <a:t> </a:t>
            </a:r>
            <a:r>
              <a:rPr lang="cs-CZ" dirty="0" err="1"/>
              <a:t>fames</a:t>
            </a:r>
            <a:r>
              <a:rPr lang="cs-CZ" dirty="0"/>
              <a:t> </a:t>
            </a:r>
            <a:r>
              <a:rPr lang="cs-CZ" dirty="0" err="1"/>
              <a:t>ac</a:t>
            </a:r>
            <a:r>
              <a:rPr lang="cs-CZ" dirty="0"/>
              <a:t> </a:t>
            </a:r>
            <a:r>
              <a:rPr lang="cs-CZ" dirty="0" err="1"/>
              <a:t>turpis</a:t>
            </a:r>
            <a:r>
              <a:rPr lang="cs-CZ" dirty="0"/>
              <a:t> </a:t>
            </a:r>
            <a:r>
              <a:rPr lang="cs-CZ" dirty="0" err="1"/>
              <a:t>egestas</a:t>
            </a:r>
            <a:r>
              <a:rPr lang="cs-CZ" dirty="0"/>
              <a:t>. </a:t>
            </a:r>
          </a:p>
          <a:p>
            <a:pPr rtl="0"/>
            <a:r>
              <a:rPr lang="cs-CZ" dirty="0" err="1"/>
              <a:t>Proin</a:t>
            </a:r>
            <a:r>
              <a:rPr lang="cs-CZ" dirty="0"/>
              <a:t> </a:t>
            </a:r>
            <a:r>
              <a:rPr lang="cs-CZ" dirty="0" err="1"/>
              <a:t>pharetra</a:t>
            </a:r>
            <a:r>
              <a:rPr lang="cs-CZ" dirty="0"/>
              <a:t> </a:t>
            </a:r>
            <a:r>
              <a:rPr lang="cs-CZ" dirty="0" err="1"/>
              <a:t>nonummy</a:t>
            </a:r>
            <a:r>
              <a:rPr lang="cs-CZ" dirty="0"/>
              <a:t> </a:t>
            </a:r>
            <a:r>
              <a:rPr lang="cs-CZ" dirty="0" err="1"/>
              <a:t>pede</a:t>
            </a:r>
            <a:r>
              <a:rPr lang="cs-CZ" dirty="0"/>
              <a:t>. </a:t>
            </a:r>
            <a:r>
              <a:rPr lang="cs-CZ" dirty="0" err="1"/>
              <a:t>Mauris</a:t>
            </a:r>
            <a:r>
              <a:rPr lang="cs-CZ" dirty="0"/>
              <a:t> et </a:t>
            </a:r>
            <a:r>
              <a:rPr lang="cs-CZ" dirty="0" err="1"/>
              <a:t>orci</a:t>
            </a:r>
            <a:r>
              <a:rPr lang="cs-CZ" dirty="0"/>
              <a:t>.</a:t>
            </a:r>
          </a:p>
          <a:p>
            <a:pPr rtl="0"/>
            <a:endParaRPr lang="cs-CZ" dirty="0"/>
          </a:p>
        </p:txBody>
      </p:sp>
      <p:pic>
        <p:nvPicPr>
          <p:cNvPr id="18" name="Zástupný symbol obrázku 17" descr="Abstraktní pozadí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pPr/>
              <a:t>5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obrázku 5" descr="Logo společnosti">
            <a:extLst>
              <a:ext uri="{FF2B5EF4-FFF2-40B4-BE49-F238E27FC236}">
                <a16:creationId xmlns:a16="http://schemas.microsoft.com/office/drawing/2014/main" id="{050063B3-C0D3-4BFD-82C5-423222881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7" name="Nadpis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cs-CZ" dirty="0"/>
              <a:t>SNÍMEK PRODUKTU</a:t>
            </a:r>
          </a:p>
        </p:txBody>
      </p:sp>
      <p:sp>
        <p:nvSpPr>
          <p:cNvPr id="68" name="Zástupný symbol pro text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LOREM IPSUM DOLOR SIT AMET, CONSECTETUER ADIPISCING ELIT</a:t>
            </a:r>
          </a:p>
        </p:txBody>
      </p:sp>
      <p:sp>
        <p:nvSpPr>
          <p:cNvPr id="10" name="Zástupný symbol pro text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cs-CZ" dirty="0"/>
              <a:t>Oddíl 1</a:t>
            </a:r>
            <a:br>
              <a:rPr lang="cs-CZ" dirty="0"/>
            </a:br>
            <a:r>
              <a:rPr lang="cs-CZ" dirty="0"/>
              <a:t>Pozice</a:t>
            </a:r>
          </a:p>
        </p:txBody>
      </p:sp>
      <p:pic>
        <p:nvPicPr>
          <p:cNvPr id="7" name="Zástupný symbol obrázku 6" descr="Ikona zeměkoule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endParaRPr lang="cs-CZ" dirty="0"/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pPr rtl="0"/>
            <a:r>
              <a:rPr lang="cs-CZ" dirty="0"/>
              <a:t>Oddíl 2</a:t>
            </a:r>
            <a:br>
              <a:rPr lang="cs-CZ" dirty="0"/>
            </a:br>
            <a:r>
              <a:rPr lang="cs-CZ" dirty="0"/>
              <a:t>Pozice</a:t>
            </a:r>
          </a:p>
        </p:txBody>
      </p:sp>
      <p:pic>
        <p:nvPicPr>
          <p:cNvPr id="12" name="Zástupný symbol obrázku 11" descr="Ikona krychlí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endParaRPr lang="cs-CZ" dirty="0"/>
          </a:p>
        </p:txBody>
      </p:sp>
      <p:sp>
        <p:nvSpPr>
          <p:cNvPr id="13" name="Zástupný symbol pro text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rtlCol="0"/>
          <a:lstStyle/>
          <a:p>
            <a:pPr rtl="0"/>
            <a:r>
              <a:rPr lang="cs-CZ" dirty="0"/>
              <a:t>Oddíl 3</a:t>
            </a:r>
            <a:br>
              <a:rPr lang="cs-CZ" dirty="0"/>
            </a:br>
            <a:r>
              <a:rPr lang="cs-CZ" dirty="0"/>
              <a:t>Pozice</a:t>
            </a:r>
          </a:p>
        </p:txBody>
      </p:sp>
      <p:pic>
        <p:nvPicPr>
          <p:cNvPr id="18" name="Zástupný symbol obrázku 17" descr="Ikona mikroprocesoru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endParaRPr lang="cs-CZ" dirty="0"/>
          </a:p>
        </p:txBody>
      </p:sp>
      <p:sp>
        <p:nvSpPr>
          <p:cNvPr id="19" name="Zástupný symbol pro text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cs-CZ" dirty="0"/>
              <a:t>Oddíl 4</a:t>
            </a:r>
            <a:br>
              <a:rPr lang="cs-CZ" dirty="0"/>
            </a:br>
            <a:r>
              <a:rPr lang="cs-CZ" dirty="0"/>
              <a:t>Pozice</a:t>
            </a:r>
          </a:p>
        </p:txBody>
      </p:sp>
      <p:pic>
        <p:nvPicPr>
          <p:cNvPr id="21" name="Zástupný symbol obrázku 20" descr="Ikona atomu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Zástupný symbol pro text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/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Zástupný symbol obrázku 10" descr="Logo společnosti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PRODUKT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LOREM IPSUM DOLOR SIT AMET, CONSECTETUER ADIPISCING ELIT</a:t>
            </a:r>
          </a:p>
          <a:p>
            <a:pPr rtl="0"/>
            <a:endParaRPr lang="cs-CZ" dirty="0"/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</a:p>
          <a:p>
            <a:pPr rtl="0"/>
            <a:r>
              <a:rPr lang="cs-CZ" dirty="0" err="1"/>
              <a:t>Nunc</a:t>
            </a:r>
            <a:r>
              <a:rPr lang="cs-CZ" dirty="0"/>
              <a:t> </a:t>
            </a:r>
            <a:r>
              <a:rPr lang="cs-CZ" dirty="0" err="1"/>
              <a:t>viverra</a:t>
            </a:r>
            <a:r>
              <a:rPr lang="cs-CZ" dirty="0"/>
              <a:t> </a:t>
            </a:r>
            <a:r>
              <a:rPr lang="cs-CZ" dirty="0" err="1"/>
              <a:t>imperdiet</a:t>
            </a:r>
            <a:r>
              <a:rPr lang="cs-CZ" dirty="0"/>
              <a:t> </a:t>
            </a:r>
            <a:r>
              <a:rPr lang="cs-CZ" dirty="0" err="1"/>
              <a:t>enim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est</a:t>
            </a:r>
            <a:r>
              <a:rPr lang="cs-CZ" dirty="0"/>
              <a:t>. </a:t>
            </a:r>
            <a:r>
              <a:rPr lang="cs-CZ" dirty="0" err="1"/>
              <a:t>Vivamus</a:t>
            </a:r>
            <a:r>
              <a:rPr lang="cs-CZ" dirty="0"/>
              <a:t> a </a:t>
            </a:r>
            <a:r>
              <a:rPr lang="cs-CZ" dirty="0" err="1"/>
              <a:t>tellus</a:t>
            </a:r>
            <a:r>
              <a:rPr lang="cs-CZ" dirty="0"/>
              <a:t>.</a:t>
            </a:r>
          </a:p>
          <a:p>
            <a:pPr rtl="0"/>
            <a:r>
              <a:rPr lang="cs-CZ" dirty="0" err="1"/>
              <a:t>Pellentesque</a:t>
            </a:r>
            <a:r>
              <a:rPr lang="cs-CZ" dirty="0"/>
              <a:t> </a:t>
            </a:r>
            <a:r>
              <a:rPr lang="cs-CZ" dirty="0" err="1"/>
              <a:t>habitant</a:t>
            </a:r>
            <a:r>
              <a:rPr lang="cs-CZ" dirty="0"/>
              <a:t> </a:t>
            </a:r>
            <a:r>
              <a:rPr lang="cs-CZ" dirty="0" err="1"/>
              <a:t>morbi</a:t>
            </a:r>
            <a:r>
              <a:rPr lang="cs-CZ" dirty="0"/>
              <a:t> </a:t>
            </a:r>
            <a:r>
              <a:rPr lang="cs-CZ" dirty="0" err="1"/>
              <a:t>tristique</a:t>
            </a:r>
            <a:r>
              <a:rPr lang="cs-CZ" dirty="0"/>
              <a:t> </a:t>
            </a:r>
            <a:r>
              <a:rPr lang="cs-CZ" dirty="0" err="1"/>
              <a:t>senectus</a:t>
            </a:r>
            <a:r>
              <a:rPr lang="cs-CZ" dirty="0"/>
              <a:t> et </a:t>
            </a:r>
            <a:r>
              <a:rPr lang="cs-CZ" dirty="0" err="1"/>
              <a:t>netus</a:t>
            </a:r>
            <a:r>
              <a:rPr lang="cs-CZ" dirty="0"/>
              <a:t> et </a:t>
            </a:r>
            <a:r>
              <a:rPr lang="cs-CZ" dirty="0" err="1"/>
              <a:t>malesuada</a:t>
            </a:r>
            <a:r>
              <a:rPr lang="cs-CZ" dirty="0"/>
              <a:t> </a:t>
            </a:r>
            <a:r>
              <a:rPr lang="cs-CZ" dirty="0" err="1"/>
              <a:t>fames</a:t>
            </a:r>
            <a:r>
              <a:rPr lang="cs-CZ" dirty="0"/>
              <a:t> </a:t>
            </a:r>
            <a:r>
              <a:rPr lang="cs-CZ" dirty="0" err="1"/>
              <a:t>ac</a:t>
            </a:r>
            <a:r>
              <a:rPr lang="cs-CZ" dirty="0"/>
              <a:t> </a:t>
            </a:r>
            <a:r>
              <a:rPr lang="cs-CZ" dirty="0" err="1"/>
              <a:t>turpis</a:t>
            </a:r>
            <a:r>
              <a:rPr lang="cs-CZ" dirty="0"/>
              <a:t> </a:t>
            </a:r>
            <a:r>
              <a:rPr lang="cs-CZ" dirty="0" err="1"/>
              <a:t>egestas</a:t>
            </a:r>
            <a:r>
              <a:rPr lang="cs-CZ" dirty="0"/>
              <a:t>. </a:t>
            </a:r>
            <a:r>
              <a:rPr lang="cs-CZ" dirty="0" err="1"/>
              <a:t>Proin</a:t>
            </a:r>
            <a:r>
              <a:rPr lang="cs-CZ" dirty="0"/>
              <a:t> </a:t>
            </a:r>
            <a:r>
              <a:rPr lang="cs-CZ" dirty="0" err="1"/>
              <a:t>pharetra</a:t>
            </a:r>
            <a:r>
              <a:rPr lang="cs-CZ" dirty="0"/>
              <a:t> </a:t>
            </a:r>
            <a:r>
              <a:rPr lang="cs-CZ" dirty="0" err="1"/>
              <a:t>nonummy</a:t>
            </a:r>
            <a:r>
              <a:rPr lang="cs-CZ" dirty="0"/>
              <a:t> </a:t>
            </a:r>
            <a:r>
              <a:rPr lang="cs-CZ" dirty="0" err="1"/>
              <a:t>pede</a:t>
            </a:r>
            <a:r>
              <a:rPr lang="cs-CZ" dirty="0"/>
              <a:t>. </a:t>
            </a:r>
            <a:r>
              <a:rPr lang="cs-CZ" dirty="0" err="1"/>
              <a:t>Mauris</a:t>
            </a:r>
            <a:r>
              <a:rPr lang="cs-CZ" dirty="0"/>
              <a:t> et </a:t>
            </a:r>
            <a:r>
              <a:rPr lang="cs-CZ" dirty="0" err="1"/>
              <a:t>orci</a:t>
            </a:r>
            <a:r>
              <a:rPr lang="cs-CZ" dirty="0"/>
              <a:t>.</a:t>
            </a:r>
          </a:p>
          <a:p>
            <a:pPr rtl="0"/>
            <a:endParaRPr lang="cs-CZ" dirty="0"/>
          </a:p>
        </p:txBody>
      </p:sp>
      <p:pic>
        <p:nvPicPr>
          <p:cNvPr id="13" name="Zástupný symbol obrázku 12" descr="Abstraktní pozadí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t>7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symbol obrázku 8" descr="Logo společnosti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ODDĚLOVAČ</a:t>
            </a:r>
          </a:p>
        </p:txBody>
      </p:sp>
      <p:pic>
        <p:nvPicPr>
          <p:cNvPr id="22" name="Zástupný symbol obrázku 21" descr="Abstraktní pozadí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LOREM IPSUM DOLOR SIT AMET, CONSECTETUER ADIPISCING ELIT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Zástupný symbol obrázku 16" descr="Logo společnosti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58" y="707529"/>
            <a:ext cx="5889168" cy="569086"/>
          </a:xfrm>
        </p:spPr>
        <p:txBody>
          <a:bodyPr rtlCol="0"/>
          <a:lstStyle/>
          <a:p>
            <a:pPr rtl="0"/>
            <a:r>
              <a:rPr lang="cs-CZ" dirty="0"/>
              <a:t>OBCHODNÍ MODEL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cs-CZ" dirty="0"/>
              <a:t>LOREM IPSUM DOLOR SIT AMET, CONSECTETUER ADIPISCING ELIT. MAECENAS PORTTITOR</a:t>
            </a:r>
          </a:p>
        </p:txBody>
      </p:sp>
      <p:sp>
        <p:nvSpPr>
          <p:cNvPr id="10" name="Zástupný symbol pro text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cs-CZ" dirty="0"/>
              <a:t>1</a:t>
            </a:r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cs-CZ" dirty="0"/>
              <a:t>Nadpis oddílu 1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</a:t>
            </a:r>
          </a:p>
        </p:txBody>
      </p:sp>
      <p:sp>
        <p:nvSpPr>
          <p:cNvPr id="12" name="Zástupný symbol pro text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cs-CZ" dirty="0"/>
              <a:t>2</a:t>
            </a:r>
          </a:p>
        </p:txBody>
      </p:sp>
      <p:sp>
        <p:nvSpPr>
          <p:cNvPr id="13" name="Zástupný symbol pro text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cs-CZ" dirty="0"/>
              <a:t>Nadpis oddílu 2</a:t>
            </a:r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</a:t>
            </a:r>
          </a:p>
        </p:txBody>
      </p:sp>
      <p:sp>
        <p:nvSpPr>
          <p:cNvPr id="15" name="Zástupný symbol pro text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cs-CZ" dirty="0"/>
              <a:t>3</a:t>
            </a:r>
          </a:p>
        </p:txBody>
      </p:sp>
      <p:sp>
        <p:nvSpPr>
          <p:cNvPr id="16" name="Zástupný symbol pro text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cs-CZ" dirty="0"/>
              <a:t>Nadpis oddílu 3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 err="1"/>
              <a:t>Lorem</a:t>
            </a:r>
            <a:r>
              <a:rPr lang="cs-CZ" dirty="0"/>
              <a:t> </a:t>
            </a:r>
            <a:r>
              <a:rPr lang="cs-CZ" dirty="0" err="1"/>
              <a:t>ipsum</a:t>
            </a:r>
            <a:r>
              <a:rPr lang="cs-CZ" dirty="0"/>
              <a:t> </a:t>
            </a:r>
            <a:r>
              <a:rPr lang="cs-CZ" dirty="0" err="1"/>
              <a:t>dolor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, </a:t>
            </a:r>
            <a:r>
              <a:rPr lang="cs-CZ" dirty="0" err="1"/>
              <a:t>consectetuer</a:t>
            </a:r>
            <a:r>
              <a:rPr lang="cs-CZ" dirty="0"/>
              <a:t> </a:t>
            </a:r>
            <a:r>
              <a:rPr lang="cs-CZ" dirty="0" err="1"/>
              <a:t>adipiscing</a:t>
            </a:r>
            <a:r>
              <a:rPr lang="cs-CZ" dirty="0"/>
              <a:t> elit. </a:t>
            </a:r>
            <a:r>
              <a:rPr lang="cs-CZ" dirty="0" err="1"/>
              <a:t>Maecenas</a:t>
            </a:r>
            <a:r>
              <a:rPr lang="cs-CZ" dirty="0"/>
              <a:t> </a:t>
            </a:r>
            <a:r>
              <a:rPr lang="cs-CZ" dirty="0" err="1"/>
              <a:t>porttitor</a:t>
            </a:r>
            <a:r>
              <a:rPr lang="cs-CZ" dirty="0"/>
              <a:t> </a:t>
            </a:r>
            <a:r>
              <a:rPr lang="cs-CZ" dirty="0" err="1"/>
              <a:t>congue</a:t>
            </a:r>
            <a:r>
              <a:rPr lang="cs-CZ" dirty="0"/>
              <a:t> </a:t>
            </a:r>
            <a:r>
              <a:rPr lang="cs-CZ" dirty="0" err="1"/>
              <a:t>massa</a:t>
            </a:r>
            <a:r>
              <a:rPr lang="cs-CZ" dirty="0"/>
              <a:t>. </a:t>
            </a:r>
            <a:r>
              <a:rPr lang="cs-CZ" dirty="0" err="1"/>
              <a:t>Fusce</a:t>
            </a:r>
            <a:r>
              <a:rPr lang="cs-CZ" dirty="0"/>
              <a:t> </a:t>
            </a:r>
            <a:r>
              <a:rPr lang="cs-CZ" dirty="0" err="1"/>
              <a:t>posuere</a:t>
            </a:r>
            <a:r>
              <a:rPr lang="cs-CZ" dirty="0"/>
              <a:t>, </a:t>
            </a:r>
            <a:r>
              <a:rPr lang="cs-CZ" dirty="0" err="1"/>
              <a:t>magna</a:t>
            </a:r>
            <a:r>
              <a:rPr lang="cs-CZ" dirty="0"/>
              <a:t> sed </a:t>
            </a:r>
            <a:r>
              <a:rPr lang="cs-CZ" dirty="0" err="1"/>
              <a:t>pulvinar</a:t>
            </a:r>
            <a:r>
              <a:rPr lang="cs-CZ" dirty="0"/>
              <a:t> </a:t>
            </a:r>
            <a:r>
              <a:rPr lang="cs-CZ" dirty="0" err="1"/>
              <a:t>ultricies</a:t>
            </a:r>
            <a:r>
              <a:rPr lang="cs-CZ" dirty="0"/>
              <a:t>, </a:t>
            </a:r>
            <a:r>
              <a:rPr lang="cs-CZ" dirty="0" err="1"/>
              <a:t>purus</a:t>
            </a:r>
            <a:r>
              <a:rPr lang="cs-CZ" dirty="0"/>
              <a:t> </a:t>
            </a:r>
            <a:r>
              <a:rPr lang="cs-CZ" dirty="0" err="1"/>
              <a:t>lectus</a:t>
            </a:r>
            <a:r>
              <a:rPr lang="cs-CZ" dirty="0"/>
              <a:t> </a:t>
            </a:r>
            <a:r>
              <a:rPr lang="cs-CZ" dirty="0" err="1"/>
              <a:t>malesuada</a:t>
            </a:r>
            <a:r>
              <a:rPr lang="cs-CZ" dirty="0"/>
              <a:t> libero,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amet</a:t>
            </a:r>
            <a:r>
              <a:rPr lang="cs-CZ" dirty="0"/>
              <a:t> </a:t>
            </a:r>
            <a:r>
              <a:rPr lang="cs-CZ" dirty="0" err="1"/>
              <a:t>commodo</a:t>
            </a:r>
            <a:r>
              <a:rPr lang="cs-CZ" dirty="0"/>
              <a:t> </a:t>
            </a:r>
            <a:r>
              <a:rPr lang="cs-CZ" dirty="0" err="1"/>
              <a:t>magna</a:t>
            </a:r>
            <a:r>
              <a:rPr lang="cs-CZ" dirty="0"/>
              <a:t> </a:t>
            </a:r>
            <a:r>
              <a:rPr lang="cs-CZ" dirty="0" err="1"/>
              <a:t>eros</a:t>
            </a:r>
            <a:r>
              <a:rPr lang="cs-CZ" dirty="0"/>
              <a:t> </a:t>
            </a:r>
            <a:r>
              <a:rPr lang="cs-CZ" dirty="0" err="1"/>
              <a:t>quis</a:t>
            </a:r>
            <a:r>
              <a:rPr lang="cs-CZ" dirty="0"/>
              <a:t> urna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cs-CZ" smtClean="0"/>
              <a:pPr/>
              <a:t>9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dirty="0"/>
              <a:t>PŘIDAT ZÁPATÍ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cs-CZ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083_TF56488565.potx" id="{7628869F-EE8C-4965-BA43-AF75195216D0}" vid="{359B18FF-EB78-40D1-861E-AD03BFB4173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Futuristická prodejní prezentace</Template>
  <TotalTime>0</TotalTime>
  <Words>2270</Words>
  <Application>Microsoft Office PowerPoint</Application>
  <PresentationFormat>Širokoúhlá obrazovka</PresentationFormat>
  <Paragraphs>382</Paragraphs>
  <Slides>27</Slides>
  <Notes>27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Gill Sans MT</vt:lpstr>
      <vt:lpstr>Segoe UI</vt:lpstr>
      <vt:lpstr>Segoe UI Light</vt:lpstr>
      <vt:lpstr>Motiv Office</vt:lpstr>
      <vt:lpstr>PRODEJNÍ PREZENTACE NADPIS</vt:lpstr>
      <vt:lpstr>PRODEJNÍ PREZENTACE NADPIS</vt:lpstr>
      <vt:lpstr>O NÁS</vt:lpstr>
      <vt:lpstr>PROBLÉM</vt:lpstr>
      <vt:lpstr>ŘEŠENÍ</vt:lpstr>
      <vt:lpstr>SNÍMEK PRODUKTU</vt:lpstr>
      <vt:lpstr>PRODUKT</vt:lpstr>
      <vt:lpstr>ODDĚLOVAČ</vt:lpstr>
      <vt:lpstr>OBCHODNÍ MODEL</vt:lpstr>
      <vt:lpstr>PŘÍLEŽITOSTI NA TRHU</vt:lpstr>
      <vt:lpstr>PRODEJNÍ PŘÍLEŽITOST</vt:lpstr>
      <vt:lpstr>SNÍMEK S KONKURENCÍ</vt:lpstr>
      <vt:lpstr>KONKURENCE</vt:lpstr>
      <vt:lpstr>STRATEGIE RŮSTU</vt:lpstr>
      <vt:lpstr>POSTUP</vt:lpstr>
      <vt:lpstr>ČASOVÁ OSA</vt:lpstr>
      <vt:lpstr>FINANCE</vt:lpstr>
      <vt:lpstr>NÁŠ TÝM</vt:lpstr>
      <vt:lpstr>SNÍMEK NAŠEHO TÝMU</vt:lpstr>
      <vt:lpstr>FINANČNÍ ZDROJE</vt:lpstr>
      <vt:lpstr>SOUHRN</vt:lpstr>
      <vt:lpstr>DĚKUJEME!</vt:lpstr>
      <vt:lpstr>DODATEK</vt:lpstr>
      <vt:lpstr>DOPORUČENÍ</vt:lpstr>
      <vt:lpstr>PŘÍPADOVÁ STUDIE</vt:lpstr>
      <vt:lpstr>MOBILNÍ VERZE</vt:lpstr>
      <vt:lpstr>Jak si přizpůsobit tuto šablonu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2020-03-14T19:07:26Z</dcterms:created>
  <dcterms:modified xsi:type="dcterms:W3CDTF">2020-03-14T19:08:46Z</dcterms:modified>
</cp:coreProperties>
</file>