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59" r:id="rId4"/>
    <p:sldId id="260" r:id="rId5"/>
    <p:sldId id="261" r:id="rId6"/>
    <p:sldId id="283" r:id="rId7"/>
    <p:sldId id="284" r:id="rId8"/>
    <p:sldId id="265" r:id="rId9"/>
    <p:sldId id="276" r:id="rId10"/>
    <p:sldId id="277" r:id="rId11"/>
  </p:sldIdLst>
  <p:sldSz cx="12192000" cy="6858000"/>
  <p:notesSz cx="6858000" cy="9144000"/>
  <p:defaultTextStyle>
    <a:defPPr rtl="0"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3164"/>
    <a:srgbClr val="225B5F"/>
    <a:srgbClr val="E6E6E6"/>
    <a:srgbClr val="0F1722"/>
    <a:srgbClr val="348151"/>
    <a:srgbClr val="1B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4" autoAdjust="0"/>
    <p:restoredTop sz="85211" autoAdjust="0"/>
  </p:normalViewPr>
  <p:slideViewPr>
    <p:cSldViewPr snapToGrid="0" showGuides="1">
      <p:cViewPr varScale="1">
        <p:scale>
          <a:sx n="97" d="100"/>
          <a:sy n="97" d="100"/>
        </p:scale>
        <p:origin x="1110" y="84"/>
      </p:cViewPr>
      <p:guideLst>
        <p:guide orient="horz" pos="2160"/>
        <p:guide pos="3840"/>
        <p:guide orient="horz" pos="31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é záhlaví 1">
            <a:extLst>
              <a:ext uri="{FF2B5EF4-FFF2-40B4-BE49-F238E27FC236}">
                <a16:creationId xmlns:a16="http://schemas.microsoft.com/office/drawing/2014/main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cs-CZ" dirty="0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D6AFFCB-A8ED-4ED3-A004-013A5646E7CA}" type="datetime1">
              <a:rPr lang="cs-CZ" smtClean="0"/>
              <a:t>17.03.2020</a:t>
            </a:fld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00C303-0EDA-42E1-9745-6C6A39A7B5C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cs-CZ" noProof="0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1D057-8612-4709-B1D6-5C5D275AECD9}" type="datetime1">
              <a:rPr lang="cs-CZ" smtClean="0"/>
              <a:pPr/>
              <a:t>17.03.2020</a:t>
            </a:fld>
            <a:endParaRPr lang="cs-CZ" dirty="0"/>
          </a:p>
        </p:txBody>
      </p:sp>
      <p:sp>
        <p:nvSpPr>
          <p:cNvPr id="4" name="Zástupný symbol obrázku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cs-CZ" noProof="0" dirty="0"/>
          </a:p>
        </p:txBody>
      </p:sp>
      <p:sp>
        <p:nvSpPr>
          <p:cNvPr id="5" name="Zástupná poznám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cs-CZ" noProof="0" dirty="0"/>
              <a:t>Upravit styly předlohy textu</a:t>
            </a:r>
          </a:p>
          <a:p>
            <a:pPr lvl="1" rtl="0"/>
            <a:r>
              <a:rPr lang="cs-CZ" noProof="0" dirty="0"/>
              <a:t>Druhá úroveň</a:t>
            </a:r>
          </a:p>
          <a:p>
            <a:pPr lvl="2" rtl="0"/>
            <a:r>
              <a:rPr lang="cs-CZ" noProof="0" dirty="0"/>
              <a:t>Třetí úroveň</a:t>
            </a:r>
          </a:p>
          <a:p>
            <a:pPr lvl="3" rtl="0"/>
            <a:r>
              <a:rPr lang="cs-CZ" noProof="0" dirty="0"/>
              <a:t>Čtvrtá úroveň</a:t>
            </a:r>
          </a:p>
          <a:p>
            <a:pPr lvl="4" rtl="0"/>
            <a:r>
              <a:rPr lang="cs-CZ" noProof="0" dirty="0"/>
              <a:t>Pátá úroveň</a:t>
            </a:r>
          </a:p>
        </p:txBody>
      </p:sp>
      <p:sp>
        <p:nvSpPr>
          <p:cNvPr id="6" name="Zástupné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cs-CZ" noProof="0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FC40A10-6036-4879-816D-55C01FC94846}" type="slidenum">
              <a:rPr lang="cs-CZ" noProof="0" smtClean="0"/>
              <a:t>‹#›</a:t>
            </a:fld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u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cs-CZ" dirty="0"/>
              <a:t>Dobrý den, vítám Vás u mé prezentace semestrální práce na téma florbalová časomíra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8339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u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cs-CZ" smtClean="0"/>
              <a:t>10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32488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u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cs-CZ" dirty="0"/>
              <a:t>Mé jméno je Jan Pelikán, jsem studentem prvního ročníku zde na Fakultě Aplikovaných věd v Plzni. Aktivně hraju florbal za plzeňský florbalový tým FBŠ Slavia Plzeň a to byl také důvod zvolení mého tématu pro semestrální práci.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7154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u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cs-CZ" dirty="0"/>
              <a:t>Časomíru jsem si zvolil z důvodu, že na naší hlavní hale na Borech je aktuální časomíra ve velice špatném stavu. Pro nového uživatele je </a:t>
            </a:r>
            <a:r>
              <a:rPr lang="cs-CZ" dirty="0" err="1"/>
              <a:t>takřtka</a:t>
            </a:r>
            <a:r>
              <a:rPr lang="cs-CZ" dirty="0"/>
              <a:t> nepoužitelná bez manuálu nebo dlouhé instruktáže, občas i zkušený „časoměřič“ (ten co často obsluhuje časomíru) má problémy se v aplikaci orientovat. Největší problém je ovšem jinde, v rychlosti. Není vůbec výjimečným chováním když aplikace po stisku tlačítka zamrzne třeba na půl minuty. Toto chování je velice špatné hlavně u florbalu, kde se čas může stopovat a pouštět klidně každých pět vteřin. Hráči, rozhodčí i pořadatelé si stěžují na časomíru a tak jsem se díky této příležitosti rozhodl, že zkusím udělat novou, jednodušší časomíru, která by byla lehce ovladatelná a funkční.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2413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u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cs-CZ" dirty="0"/>
              <a:t>Aplikaci bych chtěl vystavit podle svých vlastních zkušeností, z různých časomír. Posbírat dobré vlastnosti a zkusit je spojit dohromady. Dále využiju znalosti o tom, na co si často uživatelé stěžují. Moje aplikace se bude snažit plnit hlavně 3 klíčové „hodnoty“: Rychlost, přehlednost a lehké ovládání. Toto jsou podle mého klíčové faktory, které ovlivňují kvalitu mé aplikace. Předběžný návrh vám ukáži na dalších slidech.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1613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u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cs-CZ" dirty="0"/>
              <a:t>Jako první bych chtěl podotknout vzhled návrhu. Je svalně udělaný jednoduše a neesteticky. Zatím nechci aby si někdo představoval vzhled aplikace, chci jen zdůraznit rozložení a náhled aplikace a zároveň aby i nesportovní typ člověka pochopil jak celá aplikace bude vypadat. Okno které se bude zobrazovat divákům je uspořádané tak, aby všechno mělo své logické místo. Obsahově se v tomto okně nenachází nic, co by mohlo mátnout diváky. Jsou zde pouze informace, které jsou potřebné. V horní části obrazovky se nachází jména týmů a počet vstřelených branek. Po stranách dole se ukazují aktuální vyloučení (pokud nějaké je). Největší plochu zabírá aktuální čas zápasu.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56828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u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cs-CZ" dirty="0"/>
              <a:t>Obsluha je lehce složitější než okno pro diváky, ovšem nic složitého. Zase jsem se snažil aby obrazovka byla co nejvíc jednoduchá, a přehledná. Jsou zde tlačítka + a -, které přidávají a ubírají góly. Tlačítko, start a stop pro spuštění a zastavení času. Checkbox pro </a:t>
            </a:r>
            <a:r>
              <a:rPr lang="cs-CZ" dirty="0" err="1"/>
              <a:t>timeout</a:t>
            </a:r>
            <a:r>
              <a:rPr lang="cs-CZ" dirty="0"/>
              <a:t>. A na krajích je vypsaná soupiska týmu. Přidávat se do ní bude pomocí tlačítka které se bude posouvat niž a niž s přibývajícími hráči. Bude obsahovat jméno hráče a číslo. Ze soupisky bude fungovat „</a:t>
            </a:r>
            <a:r>
              <a:rPr lang="cs-CZ" dirty="0" err="1"/>
              <a:t>drag</a:t>
            </a:r>
            <a:r>
              <a:rPr lang="cs-CZ" dirty="0"/>
              <a:t> and drop“ na oba druhy vyloučení. Myslím že toto rozložení je i pro nováčky lehce rozpoznatelné. V horní části bude ještě menu, které jsem nedělal do náhledu. Menu bude mít dvě hlavní menu, které se bude dále větvit.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70404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Toto je třetí okno, kde se bude využívat tabulka pro výpis uložených zápasů. Výpis bude jednoduchý, jen jména obou týmů a jejich skóre.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FC40A10-6036-4879-816D-55C01FC94846}" type="slidenum">
              <a:rPr lang="cs-CZ" noProof="0" smtClean="0"/>
              <a:t>7</a:t>
            </a:fld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370532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u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cs-CZ" dirty="0"/>
              <a:t>Výhody mojí aplikace oproti jiným aplikacím se snaží vycházet z mých poznatků o časomírách jako takových. Snažil jsem se všechny špatné vlastnosti odstranit a udělat aplikace jen s pozitivními vlastnostmi. Aplikace je především vhodná pro nižší florbalové ligy, respektive nehodí se na extraligu, kde jsou požadavky drobet jiné. Moje aplikace má 4 hlavní výhody oproti časomírám co jsem kdy viděl: možnost ukládání, aplikace bude stabilní a nebude „padat“, aplikace je rychlá, nulová prodleva (např. u </a:t>
            </a:r>
            <a:r>
              <a:rPr lang="cs-CZ" dirty="0" err="1"/>
              <a:t>spouštení</a:t>
            </a:r>
            <a:r>
              <a:rPr lang="cs-CZ" dirty="0"/>
              <a:t> a stopování času) a přehlednost aplikace a její jednoduché používání. Uložené zápasy se budou pomocí tabulky vypisovat.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04597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u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cs-CZ" dirty="0"/>
              <a:t>“Rekapitulace všech bodů ze slidu“ (podle času)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cs-CZ" smtClean="0"/>
              <a:t>9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16594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 s lo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cs-CZ" noProof="0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cs-CZ" noProof="0" dirty="0"/>
              <a:t>KLIKNUTÍM MŮŽETE UPRAVIT STYL PŘEDLOHY NADPISŮ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t>‹#›</a:t>
            </a:fld>
            <a:endParaRPr lang="cs-CZ" noProof="0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cs-CZ" noProof="0"/>
              <a:t>Kliknutím můžete upravit styl předlohy.</a:t>
            </a:r>
            <a:endParaRPr lang="cs-CZ" noProof="0" dirty="0"/>
          </a:p>
        </p:txBody>
      </p:sp>
      <p:sp>
        <p:nvSpPr>
          <p:cNvPr id="10" name="Zástupný symbol obrázku 9">
            <a:extLst>
              <a:ext uri="{FF2B5EF4-FFF2-40B4-BE49-F238E27FC236}">
                <a16:creationId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1840629" y="2253996"/>
            <a:ext cx="8512783" cy="100584"/>
            <a:chOff x="1853056" y="2253996"/>
            <a:chExt cx="8512783" cy="100584"/>
          </a:xfrm>
        </p:grpSpPr>
        <p:sp>
          <p:nvSpPr>
            <p:cNvPr id="11" name="Ová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1853056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noProof="0" dirty="0"/>
            </a:p>
          </p:txBody>
        </p:sp>
        <p:cxnSp>
          <p:nvCxnSpPr>
            <p:cNvPr id="13" name="Přímá spojnice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934360" y="2307679"/>
              <a:ext cx="834813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á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10265255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noProof="0" dirty="0"/>
            </a:p>
          </p:txBody>
        </p:sp>
      </p:grp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347749" y="5305363"/>
            <a:ext cx="3536068" cy="100584"/>
            <a:chOff x="3102146" y="2253996"/>
            <a:chExt cx="6142738" cy="100584"/>
          </a:xfrm>
        </p:grpSpPr>
        <p:sp>
          <p:nvSpPr>
            <p:cNvPr id="17" name="Ová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102146" y="2253996"/>
              <a:ext cx="175202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noProof="0" dirty="0"/>
            </a:p>
          </p:txBody>
        </p:sp>
        <p:cxnSp>
          <p:nvCxnSpPr>
            <p:cNvPr id="18" name="Přímá spojnice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264781" y="2307679"/>
              <a:ext cx="5806580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á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9069305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ovnání čís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cs-CZ" noProof="0" dirty="0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t>‹#›</a:t>
            </a:fld>
            <a:endParaRPr lang="cs-CZ" noProof="0" dirty="0"/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9" name="Zástupný symbol pro text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10" name="Zástupný symbol obrázku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Přímá spojnice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á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cs-CZ" noProof="0" dirty="0"/>
            </a:p>
          </p:txBody>
        </p:sp>
      </p:grp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á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á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sp>
        <p:nvSpPr>
          <p:cNvPr id="16" name="Zástupný symbol pro text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cs-CZ" noProof="0" dirty="0"/>
              <a:t>12 345 Kč</a:t>
            </a:r>
          </a:p>
        </p:txBody>
      </p:sp>
      <p:sp>
        <p:nvSpPr>
          <p:cNvPr id="34" name="Zástupný symbol pro text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36" name="Zástupný symbol pro text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26" name="Zástupný symbol pro text 15">
            <a:extLst>
              <a:ext uri="{FF2B5EF4-FFF2-40B4-BE49-F238E27FC236}">
                <a16:creationId xmlns:a16="http://schemas.microsoft.com/office/drawing/2014/main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cs-CZ" noProof="0" dirty="0"/>
              <a:t>6 789 Kč</a:t>
            </a:r>
          </a:p>
        </p:txBody>
      </p:sp>
      <p:sp>
        <p:nvSpPr>
          <p:cNvPr id="27" name="Zástupný symbol pro text 2">
            <a:extLst>
              <a:ext uri="{FF2B5EF4-FFF2-40B4-BE49-F238E27FC236}">
                <a16:creationId xmlns:a16="http://schemas.microsoft.com/office/drawing/2014/main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28" name="Zástupný symbol pro text 2">
            <a:extLst>
              <a:ext uri="{FF2B5EF4-FFF2-40B4-BE49-F238E27FC236}">
                <a16:creationId xmlns:a16="http://schemas.microsoft.com/office/drawing/2014/main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zložení obsahu s kru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cs-CZ" noProof="0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cs-CZ" noProof="0" dirty="0"/>
              <a:t>KLIKNUTÍM MŮŽETE UPRAVIT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t>‹#›</a:t>
            </a:fld>
            <a:endParaRPr lang="cs-CZ" noProof="0" dirty="0"/>
          </a:p>
        </p:txBody>
      </p:sp>
      <p:sp>
        <p:nvSpPr>
          <p:cNvPr id="11" name="Zástupný symbol obrázku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4040200" cy="100800"/>
            <a:chOff x="-1228304" y="3240138"/>
            <a:chExt cx="4040200" cy="100800"/>
          </a:xfrm>
        </p:grpSpPr>
        <p:cxnSp>
          <p:nvCxnSpPr>
            <p:cNvPr id="13" name="Přímá spojnice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927524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á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7110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cs-CZ" noProof="0" dirty="0"/>
            </a:p>
          </p:txBody>
        </p:sp>
      </p:grpSp>
      <p:sp>
        <p:nvSpPr>
          <p:cNvPr id="16" name="Zástupný symbol pro text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17" name="Ová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18" name="Přímá spojnice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á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20" name="Přímá spojnice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ál 8">
            <a:extLst>
              <a:ext uri="{FF2B5EF4-FFF2-40B4-BE49-F238E27FC236}">
                <a16:creationId xmlns:a16="http://schemas.microsoft.com/office/drawing/2014/main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cs-CZ" noProof="0" dirty="0"/>
          </a:p>
        </p:txBody>
      </p:sp>
      <p:sp>
        <p:nvSpPr>
          <p:cNvPr id="21" name="Ovál 20">
            <a:extLst>
              <a:ext uri="{FF2B5EF4-FFF2-40B4-BE49-F238E27FC236}">
                <a16:creationId xmlns:a16="http://schemas.microsoft.com/office/drawing/2014/main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cs-CZ" noProof="0" dirty="0"/>
          </a:p>
        </p:txBody>
      </p:sp>
      <p:sp>
        <p:nvSpPr>
          <p:cNvPr id="22" name="Ovál 21">
            <a:extLst>
              <a:ext uri="{FF2B5EF4-FFF2-40B4-BE49-F238E27FC236}">
                <a16:creationId xmlns:a16="http://schemas.microsoft.com/office/drawing/2014/main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cs-CZ" noProof="0" dirty="0"/>
          </a:p>
        </p:txBody>
      </p:sp>
      <p:sp>
        <p:nvSpPr>
          <p:cNvPr id="27" name="Zástupný symbol pro text 15">
            <a:extLst>
              <a:ext uri="{FF2B5EF4-FFF2-40B4-BE49-F238E27FC236}">
                <a16:creationId xmlns:a16="http://schemas.microsoft.com/office/drawing/2014/main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cs-CZ" noProof="0" dirty="0"/>
              <a:t>25</a:t>
            </a:r>
            <a:r>
              <a:rPr lang="en-US" noProof="0" dirty="0"/>
              <a:t> </a:t>
            </a:r>
            <a:r>
              <a:rPr lang="cs-CZ" sz="7200" dirty="0"/>
              <a:t>Kč</a:t>
            </a:r>
          </a:p>
          <a:p>
            <a:pPr lvl="0" rtl="0"/>
            <a:endParaRPr lang="cs-CZ" noProof="0" dirty="0"/>
          </a:p>
        </p:txBody>
      </p:sp>
      <p:sp>
        <p:nvSpPr>
          <p:cNvPr id="28" name="Zástupný symbol pro text 2">
            <a:extLst>
              <a:ext uri="{FF2B5EF4-FFF2-40B4-BE49-F238E27FC236}">
                <a16:creationId xmlns:a16="http://schemas.microsoft.com/office/drawing/2014/main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Oddíl 1</a:t>
            </a:r>
            <a:br>
              <a:rPr lang="cs-CZ" noProof="0" dirty="0"/>
            </a:br>
            <a:r>
              <a:rPr lang="cs-CZ" noProof="0" dirty="0"/>
              <a:t>Pozice</a:t>
            </a:r>
          </a:p>
        </p:txBody>
      </p:sp>
      <p:sp>
        <p:nvSpPr>
          <p:cNvPr id="29" name="Zástupný symbol pro text 2">
            <a:extLst>
              <a:ext uri="{FF2B5EF4-FFF2-40B4-BE49-F238E27FC236}">
                <a16:creationId xmlns:a16="http://schemas.microsoft.com/office/drawing/2014/main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MILIARD</a:t>
            </a:r>
          </a:p>
        </p:txBody>
      </p:sp>
      <p:sp>
        <p:nvSpPr>
          <p:cNvPr id="30" name="Zástupný symbol pro text 15">
            <a:extLst>
              <a:ext uri="{FF2B5EF4-FFF2-40B4-BE49-F238E27FC236}">
                <a16:creationId xmlns:a16="http://schemas.microsoft.com/office/drawing/2014/main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cs-CZ" noProof="0" dirty="0"/>
              <a:t>50</a:t>
            </a:r>
            <a:r>
              <a:rPr lang="en-US" noProof="0" dirty="0"/>
              <a:t> </a:t>
            </a:r>
            <a:r>
              <a:rPr lang="cs-CZ" sz="7200" dirty="0"/>
              <a:t>Kč</a:t>
            </a:r>
          </a:p>
          <a:p>
            <a:pPr lvl="0" rtl="0"/>
            <a:endParaRPr lang="cs-CZ" noProof="0" dirty="0"/>
          </a:p>
        </p:txBody>
      </p:sp>
      <p:sp>
        <p:nvSpPr>
          <p:cNvPr id="31" name="Zástupný symbol pro text 2">
            <a:extLst>
              <a:ext uri="{FF2B5EF4-FFF2-40B4-BE49-F238E27FC236}">
                <a16:creationId xmlns:a16="http://schemas.microsoft.com/office/drawing/2014/main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Oddíl 1</a:t>
            </a:r>
            <a:br>
              <a:rPr lang="cs-CZ" noProof="0" dirty="0"/>
            </a:br>
            <a:r>
              <a:rPr lang="cs-CZ" noProof="0" dirty="0"/>
              <a:t>Pozice</a:t>
            </a:r>
          </a:p>
        </p:txBody>
      </p:sp>
      <p:sp>
        <p:nvSpPr>
          <p:cNvPr id="32" name="Zástupný symbol pro text 2">
            <a:extLst>
              <a:ext uri="{FF2B5EF4-FFF2-40B4-BE49-F238E27FC236}">
                <a16:creationId xmlns:a16="http://schemas.microsoft.com/office/drawing/2014/main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MILIARD</a:t>
            </a:r>
          </a:p>
        </p:txBody>
      </p:sp>
      <p:sp>
        <p:nvSpPr>
          <p:cNvPr id="33" name="Zástupný symbol pro text 15">
            <a:extLst>
              <a:ext uri="{FF2B5EF4-FFF2-40B4-BE49-F238E27FC236}">
                <a16:creationId xmlns:a16="http://schemas.microsoft.com/office/drawing/2014/main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cs-CZ" noProof="0" dirty="0"/>
              <a:t>100</a:t>
            </a:r>
            <a:r>
              <a:rPr lang="en-US" noProof="0" dirty="0"/>
              <a:t> </a:t>
            </a:r>
            <a:r>
              <a:rPr lang="cs-CZ" sz="7200" dirty="0"/>
              <a:t>Kč</a:t>
            </a:r>
          </a:p>
          <a:p>
            <a:pPr lvl="0" rtl="0"/>
            <a:endParaRPr lang="cs-CZ" noProof="0" dirty="0"/>
          </a:p>
        </p:txBody>
      </p:sp>
      <p:sp>
        <p:nvSpPr>
          <p:cNvPr id="34" name="Zástupný symbol pro text 2">
            <a:extLst>
              <a:ext uri="{FF2B5EF4-FFF2-40B4-BE49-F238E27FC236}">
                <a16:creationId xmlns:a16="http://schemas.microsoft.com/office/drawing/2014/main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Oddíl 1</a:t>
            </a:r>
            <a:br>
              <a:rPr lang="cs-CZ" noProof="0" dirty="0"/>
            </a:br>
            <a:r>
              <a:rPr lang="cs-CZ" noProof="0" dirty="0"/>
              <a:t>Pozice</a:t>
            </a:r>
          </a:p>
        </p:txBody>
      </p:sp>
      <p:sp>
        <p:nvSpPr>
          <p:cNvPr id="35" name="Zástupný symbol pro text 2">
            <a:extLst>
              <a:ext uri="{FF2B5EF4-FFF2-40B4-BE49-F238E27FC236}">
                <a16:creationId xmlns:a16="http://schemas.microsoft.com/office/drawing/2014/main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MILIARD</a:t>
            </a:r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vě obsahové části s podtitu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cs-CZ" noProof="0" dirty="0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t>‹#›</a:t>
            </a:fld>
            <a:endParaRPr lang="cs-CZ" noProof="0" dirty="0"/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cs-CZ" noProof="0" dirty="0"/>
              <a:t>KLIKNUTÍM MŮŽETE UPRAVIT NADPIS</a:t>
            </a:r>
          </a:p>
        </p:txBody>
      </p:sp>
      <p:sp>
        <p:nvSpPr>
          <p:cNvPr id="9" name="Zástupný symbol pro text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10" name="Zástupný symbol obrázku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Přímá spojnice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á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cs-CZ" noProof="0" dirty="0"/>
            </a:p>
          </p:txBody>
        </p:sp>
      </p:grp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á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á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sp>
        <p:nvSpPr>
          <p:cNvPr id="34" name="Zástupný symbol pro text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36" name="Zástupný symbol pro text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23" name="Zástupný symbol pro text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24" name="Zástupný symbol pro text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zložení graf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cs-CZ" noProof="0" dirty="0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t>‹#›</a:t>
            </a:fld>
            <a:endParaRPr lang="cs-CZ" noProof="0" dirty="0"/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cs-CZ" noProof="0" dirty="0"/>
              <a:t>KLIKNUTÍM UPRAVÍTE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>
            <a:off x="-6" y="1374243"/>
            <a:ext cx="4319045" cy="100800"/>
            <a:chOff x="646012" y="3239179"/>
            <a:chExt cx="2201856" cy="100800"/>
          </a:xfrm>
        </p:grpSpPr>
        <p:cxnSp>
          <p:nvCxnSpPr>
            <p:cNvPr id="12" name="Přímá spojnice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2" y="3290538"/>
              <a:ext cx="216563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á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2796480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cs-CZ" noProof="0" dirty="0"/>
            </a:p>
          </p:txBody>
        </p:sp>
      </p:grp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á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á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sp>
        <p:nvSpPr>
          <p:cNvPr id="21" name="Zástupný symbol obrázku 11" descr="Kvadrant s logy konkurence">
            <a:extLst>
              <a:ext uri="{FF2B5EF4-FFF2-40B4-BE49-F238E27FC236}">
                <a16:creationId xmlns:a16="http://schemas.microsoft.com/office/drawing/2014/main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cs-CZ" noProof="0" dirty="0"/>
              <a:t>Konkurent 2</a:t>
            </a:r>
          </a:p>
          <a:p>
            <a:pPr rtl="0"/>
            <a:r>
              <a:rPr lang="cs-CZ" noProof="0" dirty="0"/>
              <a:t>Logo</a:t>
            </a:r>
          </a:p>
        </p:txBody>
      </p:sp>
      <p:sp>
        <p:nvSpPr>
          <p:cNvPr id="22" name="Zástupný symbol obrázku 11" descr="Kvadrant s logy konkurence">
            <a:extLst>
              <a:ext uri="{FF2B5EF4-FFF2-40B4-BE49-F238E27FC236}">
                <a16:creationId xmlns:a16="http://schemas.microsoft.com/office/drawing/2014/main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cs-CZ" noProof="0" dirty="0"/>
              <a:t>Konkurent 1</a:t>
            </a:r>
          </a:p>
          <a:p>
            <a:pPr rtl="0"/>
            <a:r>
              <a:rPr lang="cs-CZ" noProof="0" dirty="0"/>
              <a:t>Logo</a:t>
            </a:r>
          </a:p>
        </p:txBody>
      </p:sp>
      <p:sp>
        <p:nvSpPr>
          <p:cNvPr id="25" name="Zástupný symbol obrázku 11" descr="Kvadrant s logy konkurence">
            <a:extLst>
              <a:ext uri="{FF2B5EF4-FFF2-40B4-BE49-F238E27FC236}">
                <a16:creationId xmlns:a16="http://schemas.microsoft.com/office/drawing/2014/main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cs-CZ" noProof="0" dirty="0"/>
              <a:t>Konkurent 3</a:t>
            </a:r>
          </a:p>
          <a:p>
            <a:pPr rtl="0"/>
            <a:r>
              <a:rPr lang="cs-CZ" noProof="0" dirty="0"/>
              <a:t>Logo</a:t>
            </a:r>
          </a:p>
        </p:txBody>
      </p:sp>
      <p:sp>
        <p:nvSpPr>
          <p:cNvPr id="26" name="Zástupný symbol obrázku 11" descr="Kvadrant s logy konkurence">
            <a:extLst>
              <a:ext uri="{FF2B5EF4-FFF2-40B4-BE49-F238E27FC236}">
                <a16:creationId xmlns:a16="http://schemas.microsoft.com/office/drawing/2014/main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cs-CZ" noProof="0" dirty="0"/>
              <a:t>Konkurent 4</a:t>
            </a:r>
          </a:p>
          <a:p>
            <a:pPr rtl="0"/>
            <a:r>
              <a:rPr lang="cs-CZ" noProof="0" dirty="0"/>
              <a:t>Logo</a:t>
            </a:r>
          </a:p>
        </p:txBody>
      </p:sp>
      <p:sp>
        <p:nvSpPr>
          <p:cNvPr id="27" name="Zástupný symbol obrázku 11" descr="Kvadrant s logy konkurence">
            <a:extLst>
              <a:ext uri="{FF2B5EF4-FFF2-40B4-BE49-F238E27FC236}">
                <a16:creationId xmlns:a16="http://schemas.microsoft.com/office/drawing/2014/main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cs-CZ" noProof="0" dirty="0"/>
              <a:t>Konkurent 5</a:t>
            </a:r>
          </a:p>
          <a:p>
            <a:pPr rtl="0"/>
            <a:r>
              <a:rPr lang="cs-CZ" noProof="0" dirty="0"/>
              <a:t>Logo</a:t>
            </a:r>
          </a:p>
        </p:txBody>
      </p:sp>
      <p:sp>
        <p:nvSpPr>
          <p:cNvPr id="28" name="Zástupný symbol obrázku 11" descr="Kvadrant s logy konkurence">
            <a:extLst>
              <a:ext uri="{FF2B5EF4-FFF2-40B4-BE49-F238E27FC236}">
                <a16:creationId xmlns:a16="http://schemas.microsoft.com/office/drawing/2014/main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cs-CZ" noProof="0" dirty="0"/>
              <a:t>Konkurent 6</a:t>
            </a:r>
          </a:p>
          <a:p>
            <a:pPr rtl="0"/>
            <a:r>
              <a:rPr lang="cs-CZ" noProof="0" dirty="0"/>
              <a:t>Logo</a:t>
            </a:r>
          </a:p>
        </p:txBody>
      </p:sp>
      <p:sp>
        <p:nvSpPr>
          <p:cNvPr id="29" name="Zástupný symbol pro text 7">
            <a:extLst>
              <a:ext uri="{FF2B5EF4-FFF2-40B4-BE49-F238E27FC236}">
                <a16:creationId xmlns:a16="http://schemas.microsoft.com/office/drawing/2014/main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cs-CZ" noProof="0" dirty="0"/>
              <a:t>Dražší</a:t>
            </a:r>
          </a:p>
        </p:txBody>
      </p:sp>
      <p:sp>
        <p:nvSpPr>
          <p:cNvPr id="30" name="Zástupný symbol pro text 7">
            <a:extLst>
              <a:ext uri="{FF2B5EF4-FFF2-40B4-BE49-F238E27FC236}">
                <a16:creationId xmlns:a16="http://schemas.microsoft.com/office/drawing/2014/main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cs-CZ" noProof="0" dirty="0"/>
              <a:t>Méně pohodlné</a:t>
            </a:r>
          </a:p>
        </p:txBody>
      </p:sp>
      <p:sp>
        <p:nvSpPr>
          <p:cNvPr id="31" name="Zástupný symbol pro text 7">
            <a:extLst>
              <a:ext uri="{FF2B5EF4-FFF2-40B4-BE49-F238E27FC236}">
                <a16:creationId xmlns:a16="http://schemas.microsoft.com/office/drawing/2014/main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cs-CZ" noProof="0" dirty="0"/>
              <a:t>Pohodlnější</a:t>
            </a:r>
          </a:p>
        </p:txBody>
      </p:sp>
      <p:sp>
        <p:nvSpPr>
          <p:cNvPr id="32" name="Zástupný symbol obrázku 13">
            <a:extLst>
              <a:ext uri="{FF2B5EF4-FFF2-40B4-BE49-F238E27FC236}">
                <a16:creationId xmlns:a16="http://schemas.microsoft.com/office/drawing/2014/main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sp>
        <p:nvSpPr>
          <p:cNvPr id="33" name="Zástupný symbol pro text 7">
            <a:extLst>
              <a:ext uri="{FF2B5EF4-FFF2-40B4-BE49-F238E27FC236}">
                <a16:creationId xmlns:a16="http://schemas.microsoft.com/office/drawing/2014/main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 rtlCol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cs-CZ" noProof="0" dirty="0"/>
              <a:t>Levnější</a:t>
            </a:r>
          </a:p>
        </p:txBody>
      </p:sp>
      <p:grpSp>
        <p:nvGrpSpPr>
          <p:cNvPr id="4" name="Skupina 3">
            <a:extLst>
              <a:ext uri="{FF2B5EF4-FFF2-40B4-BE49-F238E27FC236}">
                <a16:creationId xmlns:a16="http://schemas.microsoft.com/office/drawing/2014/main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Přímá spojnice 2">
              <a:extLst>
                <a:ext uri="{FF2B5EF4-FFF2-40B4-BE49-F238E27FC236}">
                  <a16:creationId xmlns:a16="http://schemas.microsoft.com/office/drawing/2014/main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ál 34">
              <a:extLst>
                <a:ext uri="{FF2B5EF4-FFF2-40B4-BE49-F238E27FC236}">
                  <a16:creationId xmlns:a16="http://schemas.microsoft.com/office/drawing/2014/main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cs-CZ" noProof="0" dirty="0"/>
            </a:p>
          </p:txBody>
        </p:sp>
      </p:grpSp>
      <p:grpSp>
        <p:nvGrpSpPr>
          <p:cNvPr id="37" name="Skupina 36">
            <a:extLst>
              <a:ext uri="{FF2B5EF4-FFF2-40B4-BE49-F238E27FC236}">
                <a16:creationId xmlns:a16="http://schemas.microsoft.com/office/drawing/2014/main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ál 38">
              <a:extLst>
                <a:ext uri="{FF2B5EF4-FFF2-40B4-BE49-F238E27FC236}">
                  <a16:creationId xmlns:a16="http://schemas.microsoft.com/office/drawing/2014/main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cs-CZ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zložení pro tři oddí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cs-CZ" noProof="0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cs-CZ" noProof="0" dirty="0"/>
              <a:t>KLIKNUTÍM UPRAVÍTE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t>‹#›</a:t>
            </a:fld>
            <a:endParaRPr lang="cs-CZ" noProof="0" dirty="0"/>
          </a:p>
        </p:txBody>
      </p:sp>
      <p:sp>
        <p:nvSpPr>
          <p:cNvPr id="11" name="Zástupný symbol obrázku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3530066" cy="100800"/>
            <a:chOff x="0" y="3240138"/>
            <a:chExt cx="3530066" cy="100800"/>
          </a:xfrm>
        </p:grpSpPr>
        <p:cxnSp>
          <p:nvCxnSpPr>
            <p:cNvPr id="13" name="Přímá spojnice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48826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á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42926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cs-CZ" noProof="0" dirty="0"/>
            </a:p>
          </p:txBody>
        </p:sp>
      </p:grpSp>
      <p:sp>
        <p:nvSpPr>
          <p:cNvPr id="17" name="Ová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18" name="Přímá spojnice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á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20" name="Přímá spojnice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ástupný symbol pro text 15">
            <a:extLst>
              <a:ext uri="{FF2B5EF4-FFF2-40B4-BE49-F238E27FC236}">
                <a16:creationId xmlns:a16="http://schemas.microsoft.com/office/drawing/2014/main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cs-CZ" noProof="0" dirty="0"/>
              <a:t>1</a:t>
            </a:r>
          </a:p>
        </p:txBody>
      </p:sp>
      <p:sp>
        <p:nvSpPr>
          <p:cNvPr id="22" name="Zástupný symbol pro text 15">
            <a:extLst>
              <a:ext uri="{FF2B5EF4-FFF2-40B4-BE49-F238E27FC236}">
                <a16:creationId xmlns:a16="http://schemas.microsoft.com/office/drawing/2014/main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cs-CZ" noProof="0" dirty="0"/>
              <a:t>2</a:t>
            </a:r>
          </a:p>
        </p:txBody>
      </p:sp>
      <p:sp>
        <p:nvSpPr>
          <p:cNvPr id="23" name="Zástupný symbol pro text 15">
            <a:extLst>
              <a:ext uri="{FF2B5EF4-FFF2-40B4-BE49-F238E27FC236}">
                <a16:creationId xmlns:a16="http://schemas.microsoft.com/office/drawing/2014/main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cs-CZ" noProof="0" dirty="0"/>
              <a:t>3</a:t>
            </a:r>
          </a:p>
        </p:txBody>
      </p:sp>
      <p:cxnSp>
        <p:nvCxnSpPr>
          <p:cNvPr id="24" name="Přímá spojnice 23">
            <a:extLst>
              <a:ext uri="{FF2B5EF4-FFF2-40B4-BE49-F238E27FC236}">
                <a16:creationId xmlns:a16="http://schemas.microsoft.com/office/drawing/2014/main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římá spojnice 25">
            <a:extLst>
              <a:ext uri="{FF2B5EF4-FFF2-40B4-BE49-F238E27FC236}">
                <a16:creationId xmlns:a16="http://schemas.microsoft.com/office/drawing/2014/main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Přímá spojnice 26">
            <a:extLst>
              <a:ext uri="{FF2B5EF4-FFF2-40B4-BE49-F238E27FC236}">
                <a16:creationId xmlns:a16="http://schemas.microsoft.com/office/drawing/2014/main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ástupný symbol pro text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30" name="Zástupný symbol pro text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31" name="Zástupný symbol pro text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vzorový text</a:t>
            </a:r>
          </a:p>
        </p:txBody>
      </p:sp>
      <p:sp>
        <p:nvSpPr>
          <p:cNvPr id="43" name="Zástupný symbol pro text 2">
            <a:extLst>
              <a:ext uri="{FF2B5EF4-FFF2-40B4-BE49-F238E27FC236}">
                <a16:creationId xmlns:a16="http://schemas.microsoft.com/office/drawing/2014/main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44" name="Zástupný symbol pro text 2">
            <a:extLst>
              <a:ext uri="{FF2B5EF4-FFF2-40B4-BE49-F238E27FC236}">
                <a16:creationId xmlns:a16="http://schemas.microsoft.com/office/drawing/2014/main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45" name="Zástupný symbol pro text 2">
            <a:extLst>
              <a:ext uri="{FF2B5EF4-FFF2-40B4-BE49-F238E27FC236}">
                <a16:creationId xmlns:a16="http://schemas.microsoft.com/office/drawing/2014/main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vzorový text</a:t>
            </a:r>
          </a:p>
        </p:txBody>
      </p:sp>
      <p:sp>
        <p:nvSpPr>
          <p:cNvPr id="46" name="Zástupný symbol pro text 2">
            <a:extLst>
              <a:ext uri="{FF2B5EF4-FFF2-40B4-BE49-F238E27FC236}">
                <a16:creationId xmlns:a16="http://schemas.microsoft.com/office/drawing/2014/main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47" name="Zástupný symbol pro text 2">
            <a:extLst>
              <a:ext uri="{FF2B5EF4-FFF2-40B4-BE49-F238E27FC236}">
                <a16:creationId xmlns:a16="http://schemas.microsoft.com/office/drawing/2014/main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48" name="Zástupný symbol pro text 2">
            <a:extLst>
              <a:ext uri="{FF2B5EF4-FFF2-40B4-BE49-F238E27FC236}">
                <a16:creationId xmlns:a16="http://schemas.microsoft.com/office/drawing/2014/main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vzorový text</a:t>
            </a:r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zložení obsahu tabulek a graf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cs-CZ" noProof="0" dirty="0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t>‹#›</a:t>
            </a:fld>
            <a:endParaRPr lang="cs-CZ" noProof="0" dirty="0"/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cs-CZ" noProof="0" dirty="0"/>
              <a:t>KLIKNUTÍM MŮŽETE UPRAVIT NADPIS</a:t>
            </a:r>
          </a:p>
        </p:txBody>
      </p:sp>
      <p:sp>
        <p:nvSpPr>
          <p:cNvPr id="10" name="Zástupný symbol obrázku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Přímá spojnice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á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cs-CZ" noProof="0" dirty="0"/>
            </a:p>
          </p:txBody>
        </p:sp>
      </p:grp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á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á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sp>
        <p:nvSpPr>
          <p:cNvPr id="36" name="Zástupný symbol pro text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24" name="Zástupný symbol pro text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cs-CZ" noProof="0"/>
              <a:t>Po kliknutí můžete upravovat styly textu v předloze.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  <a:endParaRPr lang="cs-CZ" noProof="0" dirty="0"/>
          </a:p>
        </p:txBody>
      </p:sp>
      <p:sp>
        <p:nvSpPr>
          <p:cNvPr id="22" name="Zástupný obsah 2">
            <a:extLst>
              <a:ext uri="{FF2B5EF4-FFF2-40B4-BE49-F238E27FC236}">
                <a16:creationId xmlns:a16="http://schemas.microsoft.com/office/drawing/2014/main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cs-CZ" noProof="0"/>
              <a:t>Po kliknutí můžete upravovat styly textu v předloze.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zložení obsahu časové os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cs-CZ" noProof="0" dirty="0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t>‹#›</a:t>
            </a:fld>
            <a:endParaRPr lang="cs-CZ" noProof="0" dirty="0"/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cs-CZ" noProof="0" dirty="0"/>
              <a:t>ČASOVÁ OSA</a:t>
            </a:r>
          </a:p>
        </p:txBody>
      </p:sp>
      <p:sp>
        <p:nvSpPr>
          <p:cNvPr id="9" name="Zástupný symbol pro text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10" name="Zástupný symbol obrázku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9186215" y="1375202"/>
            <a:ext cx="3005785" cy="100800"/>
            <a:chOff x="2729180" y="3240138"/>
            <a:chExt cx="1532346" cy="100800"/>
          </a:xfrm>
        </p:grpSpPr>
        <p:cxnSp>
          <p:nvCxnSpPr>
            <p:cNvPr id="12" name="Přímá spojnice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29180" y="3290538"/>
              <a:ext cx="150492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á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cs-CZ" noProof="0" dirty="0"/>
            </a:p>
          </p:txBody>
        </p:sp>
      </p:grp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á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á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sp>
        <p:nvSpPr>
          <p:cNvPr id="16" name="Zástupný symbol pro text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cs-CZ" noProof="0" dirty="0"/>
              <a:t>20XX</a:t>
            </a:r>
          </a:p>
        </p:txBody>
      </p:sp>
      <p:sp>
        <p:nvSpPr>
          <p:cNvPr id="34" name="Zástupný symbol pro text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36" name="Zástupný symbol pro text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cxnSp>
        <p:nvCxnSpPr>
          <p:cNvPr id="14" name="Přímá spojnice 13">
            <a:extLst>
              <a:ext uri="{FF2B5EF4-FFF2-40B4-BE49-F238E27FC236}">
                <a16:creationId xmlns:a16="http://schemas.microsoft.com/office/drawing/2014/main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ál 20">
            <a:extLst>
              <a:ext uri="{FF2B5EF4-FFF2-40B4-BE49-F238E27FC236}">
                <a16:creationId xmlns:a16="http://schemas.microsoft.com/office/drawing/2014/main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cs-CZ" noProof="0" dirty="0"/>
          </a:p>
        </p:txBody>
      </p:sp>
      <p:sp>
        <p:nvSpPr>
          <p:cNvPr id="29" name="Ovál 28">
            <a:extLst>
              <a:ext uri="{FF2B5EF4-FFF2-40B4-BE49-F238E27FC236}">
                <a16:creationId xmlns:a16="http://schemas.microsoft.com/office/drawing/2014/main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cs-CZ" noProof="0" dirty="0"/>
          </a:p>
        </p:txBody>
      </p:sp>
      <p:sp>
        <p:nvSpPr>
          <p:cNvPr id="30" name="Ovál 29">
            <a:extLst>
              <a:ext uri="{FF2B5EF4-FFF2-40B4-BE49-F238E27FC236}">
                <a16:creationId xmlns:a16="http://schemas.microsoft.com/office/drawing/2014/main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cs-CZ" noProof="0" dirty="0"/>
          </a:p>
        </p:txBody>
      </p:sp>
      <p:sp>
        <p:nvSpPr>
          <p:cNvPr id="31" name="Ovál 30">
            <a:extLst>
              <a:ext uri="{FF2B5EF4-FFF2-40B4-BE49-F238E27FC236}">
                <a16:creationId xmlns:a16="http://schemas.microsoft.com/office/drawing/2014/main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cs-CZ" noProof="0" dirty="0"/>
          </a:p>
        </p:txBody>
      </p:sp>
      <p:sp>
        <p:nvSpPr>
          <p:cNvPr id="32" name="Zástupný symbol pro text 2">
            <a:extLst>
              <a:ext uri="{FF2B5EF4-FFF2-40B4-BE49-F238E27FC236}">
                <a16:creationId xmlns:a16="http://schemas.microsoft.com/office/drawing/2014/main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33" name="Zástupný symbol pro text 2">
            <a:extLst>
              <a:ext uri="{FF2B5EF4-FFF2-40B4-BE49-F238E27FC236}">
                <a16:creationId xmlns:a16="http://schemas.microsoft.com/office/drawing/2014/main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35" name="Zástupný symbol pro text 2">
            <a:extLst>
              <a:ext uri="{FF2B5EF4-FFF2-40B4-BE49-F238E27FC236}">
                <a16:creationId xmlns:a16="http://schemas.microsoft.com/office/drawing/2014/main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37" name="Zástupný symbol pro text 2">
            <a:extLst>
              <a:ext uri="{FF2B5EF4-FFF2-40B4-BE49-F238E27FC236}">
                <a16:creationId xmlns:a16="http://schemas.microsoft.com/office/drawing/2014/main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38" name="Zástupný symbol pro text 2">
            <a:extLst>
              <a:ext uri="{FF2B5EF4-FFF2-40B4-BE49-F238E27FC236}">
                <a16:creationId xmlns:a16="http://schemas.microsoft.com/office/drawing/2014/main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39" name="Zástupný symbol pro text 2">
            <a:extLst>
              <a:ext uri="{FF2B5EF4-FFF2-40B4-BE49-F238E27FC236}">
                <a16:creationId xmlns:a16="http://schemas.microsoft.com/office/drawing/2014/main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40" name="Zástupný symbol pro text 15">
            <a:extLst>
              <a:ext uri="{FF2B5EF4-FFF2-40B4-BE49-F238E27FC236}">
                <a16:creationId xmlns:a16="http://schemas.microsoft.com/office/drawing/2014/main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cs-CZ" noProof="0" dirty="0"/>
              <a:t>20XX</a:t>
            </a:r>
          </a:p>
        </p:txBody>
      </p:sp>
      <p:sp>
        <p:nvSpPr>
          <p:cNvPr id="41" name="Zástupný symbol pro text 15">
            <a:extLst>
              <a:ext uri="{FF2B5EF4-FFF2-40B4-BE49-F238E27FC236}">
                <a16:creationId xmlns:a16="http://schemas.microsoft.com/office/drawing/2014/main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cs-CZ" noProof="0" dirty="0"/>
              <a:t>20XX</a:t>
            </a:r>
          </a:p>
        </p:txBody>
      </p:sp>
      <p:sp>
        <p:nvSpPr>
          <p:cNvPr id="42" name="Zástupný symbol pro text 15">
            <a:extLst>
              <a:ext uri="{FF2B5EF4-FFF2-40B4-BE49-F238E27FC236}">
                <a16:creationId xmlns:a16="http://schemas.microsoft.com/office/drawing/2014/main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cs-CZ" noProof="0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zložení tabul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cs-CZ" noProof="0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cs-CZ" noProof="0" dirty="0"/>
              <a:t>KLIKNUTÍM UPRAVÍTE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t>‹#›</a:t>
            </a:fld>
            <a:endParaRPr lang="cs-CZ" noProof="0" dirty="0"/>
          </a:p>
        </p:txBody>
      </p:sp>
      <p:sp>
        <p:nvSpPr>
          <p:cNvPr id="11" name="Zástupný symbol obrázku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3053554" cy="100800"/>
            <a:chOff x="-1228304" y="3240138"/>
            <a:chExt cx="3053554" cy="100800"/>
          </a:xfrm>
        </p:grpSpPr>
        <p:cxnSp>
          <p:nvCxnSpPr>
            <p:cNvPr id="13" name="Přímá spojnice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298026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á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72445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cs-CZ" noProof="0" dirty="0"/>
            </a:p>
          </p:txBody>
        </p:sp>
      </p:grpSp>
      <p:sp>
        <p:nvSpPr>
          <p:cNvPr id="17" name="Ová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18" name="Přímá spojnice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á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20" name="Přímá spojnice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ástupný symbol pro tabulku 9">
            <a:extLst>
              <a:ext uri="{FF2B5EF4-FFF2-40B4-BE49-F238E27FC236}">
                <a16:creationId xmlns:a16="http://schemas.microsoft.com/office/drawing/2014/main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cs-CZ" noProof="0"/>
              <a:t>Kliknutím na ikonu přidáte tabulku.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zložení obsahu o tým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cs-CZ" noProof="0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cs-CZ" noProof="0" dirty="0"/>
              <a:t>KLIKNUTÍM UPRAVÍTE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t>‹#›</a:t>
            </a:fld>
            <a:endParaRPr lang="cs-CZ" noProof="0" dirty="0"/>
          </a:p>
        </p:txBody>
      </p:sp>
      <p:sp>
        <p:nvSpPr>
          <p:cNvPr id="11" name="Zástupný symbol obrázku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1902441" cy="100800"/>
            <a:chOff x="0" y="3240138"/>
            <a:chExt cx="1902441" cy="100800"/>
          </a:xfrm>
        </p:grpSpPr>
        <p:cxnSp>
          <p:nvCxnSpPr>
            <p:cNvPr id="13" name="Přímá spojnice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18288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á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801641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cs-CZ" noProof="0" dirty="0"/>
            </a:p>
          </p:txBody>
        </p:sp>
      </p:grpSp>
      <p:sp>
        <p:nvSpPr>
          <p:cNvPr id="17" name="Ová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18" name="Přímá spojnice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á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20" name="Přímá spojnice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ástupný symbol pro text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30" name="Zástupný symbol pro text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31" name="Zástupný symbol pro text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vzorový text</a:t>
            </a:r>
          </a:p>
        </p:txBody>
      </p:sp>
      <p:sp>
        <p:nvSpPr>
          <p:cNvPr id="9" name="Zástupný symbol obrázku 8">
            <a:extLst>
              <a:ext uri="{FF2B5EF4-FFF2-40B4-BE49-F238E27FC236}">
                <a16:creationId xmlns:a16="http://schemas.microsoft.com/office/drawing/2014/main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sp>
        <p:nvSpPr>
          <p:cNvPr id="35" name="Zástupný symbol obrázku 8">
            <a:extLst>
              <a:ext uri="{FF2B5EF4-FFF2-40B4-BE49-F238E27FC236}">
                <a16:creationId xmlns:a16="http://schemas.microsoft.com/office/drawing/2014/main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sp>
        <p:nvSpPr>
          <p:cNvPr id="36" name="Zástupný symbol obrázku 8">
            <a:extLst>
              <a:ext uri="{FF2B5EF4-FFF2-40B4-BE49-F238E27FC236}">
                <a16:creationId xmlns:a16="http://schemas.microsoft.com/office/drawing/2014/main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sp>
        <p:nvSpPr>
          <p:cNvPr id="37" name="Zástupný symbol pro text 2">
            <a:extLst>
              <a:ext uri="{FF2B5EF4-FFF2-40B4-BE49-F238E27FC236}">
                <a16:creationId xmlns:a16="http://schemas.microsoft.com/office/drawing/2014/main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38" name="Zástupný symbol pro text 2">
            <a:extLst>
              <a:ext uri="{FF2B5EF4-FFF2-40B4-BE49-F238E27FC236}">
                <a16:creationId xmlns:a16="http://schemas.microsoft.com/office/drawing/2014/main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39" name="Zástupný symbol pro text 2">
            <a:extLst>
              <a:ext uri="{FF2B5EF4-FFF2-40B4-BE49-F238E27FC236}">
                <a16:creationId xmlns:a16="http://schemas.microsoft.com/office/drawing/2014/main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vzorový text</a:t>
            </a:r>
          </a:p>
        </p:txBody>
      </p:sp>
      <p:sp>
        <p:nvSpPr>
          <p:cNvPr id="41" name="Zástupný symbol pro text 2">
            <a:extLst>
              <a:ext uri="{FF2B5EF4-FFF2-40B4-BE49-F238E27FC236}">
                <a16:creationId xmlns:a16="http://schemas.microsoft.com/office/drawing/2014/main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42" name="Zástupný symbol pro text 2">
            <a:extLst>
              <a:ext uri="{FF2B5EF4-FFF2-40B4-BE49-F238E27FC236}">
                <a16:creationId xmlns:a16="http://schemas.microsoft.com/office/drawing/2014/main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49" name="Zástupný symbol pro text 2">
            <a:extLst>
              <a:ext uri="{FF2B5EF4-FFF2-40B4-BE49-F238E27FC236}">
                <a16:creationId xmlns:a16="http://schemas.microsoft.com/office/drawing/2014/main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vzorový text</a:t>
            </a:r>
          </a:p>
        </p:txBody>
      </p:sp>
      <p:cxnSp>
        <p:nvCxnSpPr>
          <p:cNvPr id="32" name="Přímá spojnice 31">
            <a:extLst>
              <a:ext uri="{FF2B5EF4-FFF2-40B4-BE49-F238E27FC236}">
                <a16:creationId xmlns:a16="http://schemas.microsoft.com/office/drawing/2014/main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Přímá spojnice 32">
            <a:extLst>
              <a:ext uri="{FF2B5EF4-FFF2-40B4-BE49-F238E27FC236}">
                <a16:creationId xmlns:a16="http://schemas.microsoft.com/office/drawing/2014/main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nímek s rozložením obsahu o tým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cs-CZ" noProof="0" dirty="0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t>‹#›</a:t>
            </a:fld>
            <a:endParaRPr lang="cs-CZ" noProof="0" dirty="0"/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9" name="Zástupný symbol pro text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10" name="Zástupný symbol obrázku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5850166" y="1375202"/>
            <a:ext cx="6341836" cy="100800"/>
            <a:chOff x="439493" y="3240138"/>
            <a:chExt cx="3959617" cy="100800"/>
          </a:xfrm>
        </p:grpSpPr>
        <p:cxnSp>
          <p:nvCxnSpPr>
            <p:cNvPr id="12" name="Přímá spojnice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9493" y="3290538"/>
              <a:ext cx="392242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á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33338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cs-CZ" noProof="0" dirty="0"/>
            </a:p>
          </p:txBody>
        </p:sp>
      </p:grpSp>
      <p:sp>
        <p:nvSpPr>
          <p:cNvPr id="14" name="Zástupný symbol pro text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á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á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sp>
        <p:nvSpPr>
          <p:cNvPr id="22" name="Zástupný symbol pro text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vzorový text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ástupný symbol pro text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41" name="Zástupný symbol pro text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vzorový text</a:t>
            </a:r>
          </a:p>
        </p:txBody>
      </p:sp>
      <p:sp>
        <p:nvSpPr>
          <p:cNvPr id="42" name="Zástupný symbol obrázku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cxnSp>
        <p:nvCxnSpPr>
          <p:cNvPr id="43" name="Přímá spojnice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ástupný symbol pro text 2">
            <a:extLst>
              <a:ext uri="{FF2B5EF4-FFF2-40B4-BE49-F238E27FC236}">
                <a16:creationId xmlns:a16="http://schemas.microsoft.com/office/drawing/2014/main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45" name="Zástupný symbol pro text 2">
            <a:extLst>
              <a:ext uri="{FF2B5EF4-FFF2-40B4-BE49-F238E27FC236}">
                <a16:creationId xmlns:a16="http://schemas.microsoft.com/office/drawing/2014/main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vzorový text</a:t>
            </a:r>
          </a:p>
        </p:txBody>
      </p:sp>
      <p:sp>
        <p:nvSpPr>
          <p:cNvPr id="47" name="Zástupný symbol pro text 2">
            <a:extLst>
              <a:ext uri="{FF2B5EF4-FFF2-40B4-BE49-F238E27FC236}">
                <a16:creationId xmlns:a16="http://schemas.microsoft.com/office/drawing/2014/main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48" name="Zástupný symbol pro text 2">
            <a:extLst>
              <a:ext uri="{FF2B5EF4-FFF2-40B4-BE49-F238E27FC236}">
                <a16:creationId xmlns:a16="http://schemas.microsoft.com/office/drawing/2014/main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vzorový text</a:t>
            </a:r>
          </a:p>
        </p:txBody>
      </p:sp>
      <p:sp>
        <p:nvSpPr>
          <p:cNvPr id="50" name="Zástupný symbol pro text 2">
            <a:extLst>
              <a:ext uri="{FF2B5EF4-FFF2-40B4-BE49-F238E27FC236}">
                <a16:creationId xmlns:a16="http://schemas.microsoft.com/office/drawing/2014/main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51" name="Zástupný symbol pro text 2">
            <a:extLst>
              <a:ext uri="{FF2B5EF4-FFF2-40B4-BE49-F238E27FC236}">
                <a16:creationId xmlns:a16="http://schemas.microsoft.com/office/drawing/2014/main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vzorový text</a:t>
            </a:r>
          </a:p>
        </p:txBody>
      </p:sp>
      <p:sp>
        <p:nvSpPr>
          <p:cNvPr id="53" name="Zástupný symbol pro text 2">
            <a:extLst>
              <a:ext uri="{FF2B5EF4-FFF2-40B4-BE49-F238E27FC236}">
                <a16:creationId xmlns:a16="http://schemas.microsoft.com/office/drawing/2014/main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54" name="Zástupný symbol pro text 2">
            <a:extLst>
              <a:ext uri="{FF2B5EF4-FFF2-40B4-BE49-F238E27FC236}">
                <a16:creationId xmlns:a16="http://schemas.microsoft.com/office/drawing/2014/main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vzorový text</a:t>
            </a:r>
          </a:p>
        </p:txBody>
      </p:sp>
      <p:cxnSp>
        <p:nvCxnSpPr>
          <p:cNvPr id="56" name="Přímá spojnice 55">
            <a:extLst>
              <a:ext uri="{FF2B5EF4-FFF2-40B4-BE49-F238E27FC236}">
                <a16:creationId xmlns:a16="http://schemas.microsoft.com/office/drawing/2014/main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Přímá spojnice 56">
            <a:extLst>
              <a:ext uri="{FF2B5EF4-FFF2-40B4-BE49-F238E27FC236}">
                <a16:creationId xmlns:a16="http://schemas.microsoft.com/office/drawing/2014/main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ástupný symbol obrázku 2">
            <a:extLst>
              <a:ext uri="{FF2B5EF4-FFF2-40B4-BE49-F238E27FC236}">
                <a16:creationId xmlns:a16="http://schemas.microsoft.com/office/drawing/2014/main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sp>
        <p:nvSpPr>
          <p:cNvPr id="55" name="Zástupný symbol obrázku 2">
            <a:extLst>
              <a:ext uri="{FF2B5EF4-FFF2-40B4-BE49-F238E27FC236}">
                <a16:creationId xmlns:a16="http://schemas.microsoft.com/office/drawing/2014/main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sp>
        <p:nvSpPr>
          <p:cNvPr id="46" name="Zástupný symbol obrázku 2">
            <a:extLst>
              <a:ext uri="{FF2B5EF4-FFF2-40B4-BE49-F238E27FC236}">
                <a16:creationId xmlns:a16="http://schemas.microsoft.com/office/drawing/2014/main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sp>
        <p:nvSpPr>
          <p:cNvPr id="52" name="Zástupný symbol obrázku 2">
            <a:extLst>
              <a:ext uri="{FF2B5EF4-FFF2-40B4-BE49-F238E27FC236}">
                <a16:creationId xmlns:a16="http://schemas.microsoft.com/office/drawing/2014/main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hlaví oddílu s obráz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ástupný symbol obrázku 7">
            <a:extLst>
              <a:ext uri="{FF2B5EF4-FFF2-40B4-BE49-F238E27FC236}">
                <a16:creationId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rtlCol="0" anchor="b" anchorCtr="0">
            <a:noAutofit/>
          </a:bodyPr>
          <a:lstStyle>
            <a:lvl1pPr>
              <a:defRPr sz="6000"/>
            </a:lvl1pPr>
          </a:lstStyle>
          <a:p>
            <a:pPr rtl="0"/>
            <a:r>
              <a:rPr lang="cs-CZ" noProof="0" dirty="0"/>
              <a:t>PRODEJNÍ</a:t>
            </a:r>
            <a:br>
              <a:rPr lang="cs-CZ" noProof="0" dirty="0"/>
            </a:br>
            <a:r>
              <a:rPr lang="cs-CZ" noProof="0" dirty="0"/>
              <a:t>PREZENTACE</a:t>
            </a:r>
            <a:br>
              <a:rPr lang="cs-CZ" noProof="0" dirty="0"/>
            </a:br>
            <a:r>
              <a:rPr lang="cs-CZ" noProof="0" dirty="0"/>
              <a:t>NADPIS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t>‹#›</a:t>
            </a:fld>
            <a:endParaRPr lang="cs-CZ" noProof="0" dirty="0"/>
          </a:p>
        </p:txBody>
      </p:sp>
      <p:grpSp>
        <p:nvGrpSpPr>
          <p:cNvPr id="9" name="Skupina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4631837" cy="102440"/>
            <a:chOff x="3631690" y="2252140"/>
            <a:chExt cx="8067997" cy="102440"/>
          </a:xfrm>
        </p:grpSpPr>
        <p:sp>
          <p:nvSpPr>
            <p:cNvPr id="10" name="Ová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noProof="0" dirty="0"/>
            </a:p>
          </p:txBody>
        </p:sp>
        <p:cxnSp>
          <p:nvCxnSpPr>
            <p:cNvPr id="11" name="Přímá spojnice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81984" y="2307679"/>
              <a:ext cx="7934433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á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11524108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noProof="0" dirty="0"/>
            </a:p>
          </p:txBody>
        </p:sp>
      </p:grp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4668184" cy="100584"/>
            <a:chOff x="3631690" y="2253996"/>
            <a:chExt cx="8131305" cy="100584"/>
          </a:xfrm>
        </p:grpSpPr>
        <p:sp>
          <p:nvSpPr>
            <p:cNvPr id="14" name="Ová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noProof="0" dirty="0"/>
            </a:p>
          </p:txBody>
        </p: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81984" y="2307679"/>
              <a:ext cx="8017698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á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11587416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noProof="0" dirty="0"/>
            </a:p>
          </p:txBody>
        </p:sp>
      </p:grpSp>
      <p:sp>
        <p:nvSpPr>
          <p:cNvPr id="17" name="Podnadpis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cs-CZ" noProof="0"/>
              <a:t>Kliknutím můžete upravit styl předlohy.</a:t>
            </a:r>
            <a:endParaRPr lang="cs-CZ" noProof="0" dirty="0"/>
          </a:p>
        </p:txBody>
      </p:sp>
      <p:sp>
        <p:nvSpPr>
          <p:cNvPr id="18" name="Zástupný symbol obrázku 9">
            <a:extLst>
              <a:ext uri="{FF2B5EF4-FFF2-40B4-BE49-F238E27FC236}">
                <a16:creationId xmlns:a16="http://schemas.microsoft.com/office/drawing/2014/main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zložení výsečového graf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cs-CZ" noProof="0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cs-CZ" noProof="0" dirty="0"/>
              <a:t>KLIKNUTÍM UPRAVÍTE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t>‹#›</a:t>
            </a:fld>
            <a:endParaRPr lang="cs-CZ" noProof="0" dirty="0"/>
          </a:p>
        </p:txBody>
      </p:sp>
      <p:sp>
        <p:nvSpPr>
          <p:cNvPr id="11" name="Zástupný symbol obrázku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5303973" cy="100800"/>
            <a:chOff x="-1228304" y="3250524"/>
            <a:chExt cx="5303973" cy="100800"/>
          </a:xfrm>
        </p:grpSpPr>
        <p:cxnSp>
          <p:nvCxnSpPr>
            <p:cNvPr id="13" name="Přímá spojnice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519006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á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974869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cs-CZ" noProof="0" dirty="0"/>
            </a:p>
          </p:txBody>
        </p:sp>
      </p:grpSp>
      <p:sp>
        <p:nvSpPr>
          <p:cNvPr id="17" name="Ová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18" name="Přímá spojnice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á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20" name="Přímá spojnice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ástupný symbol pro text 2">
            <a:extLst>
              <a:ext uri="{FF2B5EF4-FFF2-40B4-BE49-F238E27FC236}">
                <a16:creationId xmlns:a16="http://schemas.microsoft.com/office/drawing/2014/main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 dirty="0"/>
              <a:t>1 500 000 Kč</a:t>
            </a:r>
          </a:p>
        </p:txBody>
      </p:sp>
      <p:sp>
        <p:nvSpPr>
          <p:cNvPr id="37" name="Zástupný symbol pro text 2">
            <a:extLst>
              <a:ext uri="{FF2B5EF4-FFF2-40B4-BE49-F238E27FC236}">
                <a16:creationId xmlns:a16="http://schemas.microsoft.com/office/drawing/2014/main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 dirty="0"/>
              <a:t>Název kategorie</a:t>
            </a:r>
          </a:p>
        </p:txBody>
      </p:sp>
      <p:sp>
        <p:nvSpPr>
          <p:cNvPr id="39" name="Zástupný symbol pro text 2">
            <a:extLst>
              <a:ext uri="{FF2B5EF4-FFF2-40B4-BE49-F238E27FC236}">
                <a16:creationId xmlns:a16="http://schemas.microsoft.com/office/drawing/2014/main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 dirty="0"/>
              <a:t>1 500 000 Kč</a:t>
            </a:r>
          </a:p>
        </p:txBody>
      </p:sp>
      <p:sp>
        <p:nvSpPr>
          <p:cNvPr id="40" name="Zástupný symbol pro text 2">
            <a:extLst>
              <a:ext uri="{FF2B5EF4-FFF2-40B4-BE49-F238E27FC236}">
                <a16:creationId xmlns:a16="http://schemas.microsoft.com/office/drawing/2014/main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 dirty="0"/>
              <a:t>Název kategorie</a:t>
            </a:r>
          </a:p>
        </p:txBody>
      </p:sp>
      <p:sp>
        <p:nvSpPr>
          <p:cNvPr id="42" name="Zástupný symbol pro text 2">
            <a:extLst>
              <a:ext uri="{FF2B5EF4-FFF2-40B4-BE49-F238E27FC236}">
                <a16:creationId xmlns:a16="http://schemas.microsoft.com/office/drawing/2014/main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 dirty="0"/>
              <a:t>1 500 000 Kč</a:t>
            </a:r>
          </a:p>
        </p:txBody>
      </p:sp>
      <p:sp>
        <p:nvSpPr>
          <p:cNvPr id="43" name="Zástupný symbol pro text 2">
            <a:extLst>
              <a:ext uri="{FF2B5EF4-FFF2-40B4-BE49-F238E27FC236}">
                <a16:creationId xmlns:a16="http://schemas.microsoft.com/office/drawing/2014/main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 dirty="0"/>
              <a:t>Název kategorie</a:t>
            </a:r>
          </a:p>
        </p:txBody>
      </p:sp>
      <p:sp>
        <p:nvSpPr>
          <p:cNvPr id="45" name="Zástupný symbol pro text 2">
            <a:extLst>
              <a:ext uri="{FF2B5EF4-FFF2-40B4-BE49-F238E27FC236}">
                <a16:creationId xmlns:a16="http://schemas.microsoft.com/office/drawing/2014/main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 dirty="0"/>
              <a:t>1 500 000 Kč</a:t>
            </a:r>
          </a:p>
        </p:txBody>
      </p:sp>
      <p:sp>
        <p:nvSpPr>
          <p:cNvPr id="46" name="Zástupný symbol pro text 2">
            <a:extLst>
              <a:ext uri="{FF2B5EF4-FFF2-40B4-BE49-F238E27FC236}">
                <a16:creationId xmlns:a16="http://schemas.microsoft.com/office/drawing/2014/main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 dirty="0"/>
              <a:t>Název kategorie</a:t>
            </a:r>
          </a:p>
        </p:txBody>
      </p:sp>
      <p:sp>
        <p:nvSpPr>
          <p:cNvPr id="48" name="Zástupný symbol pro text 2">
            <a:extLst>
              <a:ext uri="{FF2B5EF4-FFF2-40B4-BE49-F238E27FC236}">
                <a16:creationId xmlns:a16="http://schemas.microsoft.com/office/drawing/2014/main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 dirty="0"/>
              <a:t>1 500 000 Kč</a:t>
            </a:r>
          </a:p>
        </p:txBody>
      </p:sp>
      <p:sp>
        <p:nvSpPr>
          <p:cNvPr id="49" name="Zástupný symbol pro text 2">
            <a:extLst>
              <a:ext uri="{FF2B5EF4-FFF2-40B4-BE49-F238E27FC236}">
                <a16:creationId xmlns:a16="http://schemas.microsoft.com/office/drawing/2014/main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 dirty="0"/>
              <a:t>Název kategorie</a:t>
            </a:r>
          </a:p>
        </p:txBody>
      </p:sp>
      <p:sp>
        <p:nvSpPr>
          <p:cNvPr id="51" name="Zástupný symbol pro text 2">
            <a:extLst>
              <a:ext uri="{FF2B5EF4-FFF2-40B4-BE49-F238E27FC236}">
                <a16:creationId xmlns:a16="http://schemas.microsoft.com/office/drawing/2014/main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 dirty="0"/>
              <a:t>1 500 000 Kč</a:t>
            </a:r>
          </a:p>
        </p:txBody>
      </p:sp>
      <p:sp>
        <p:nvSpPr>
          <p:cNvPr id="52" name="Zástupný symbol pro text 2">
            <a:extLst>
              <a:ext uri="{FF2B5EF4-FFF2-40B4-BE49-F238E27FC236}">
                <a16:creationId xmlns:a16="http://schemas.microsoft.com/office/drawing/2014/main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 dirty="0"/>
              <a:t>Název kategorie</a:t>
            </a:r>
          </a:p>
        </p:txBody>
      </p:sp>
      <p:sp>
        <p:nvSpPr>
          <p:cNvPr id="8" name="Ovál 7">
            <a:extLst>
              <a:ext uri="{FF2B5EF4-FFF2-40B4-BE49-F238E27FC236}">
                <a16:creationId xmlns:a16="http://schemas.microsoft.com/office/drawing/2014/main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cs-CZ" noProof="0" dirty="0"/>
          </a:p>
        </p:txBody>
      </p:sp>
      <p:sp>
        <p:nvSpPr>
          <p:cNvPr id="54" name="Ovál 53">
            <a:extLst>
              <a:ext uri="{FF2B5EF4-FFF2-40B4-BE49-F238E27FC236}">
                <a16:creationId xmlns:a16="http://schemas.microsoft.com/office/drawing/2014/main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cs-CZ" noProof="0" dirty="0"/>
          </a:p>
        </p:txBody>
      </p:sp>
      <p:sp>
        <p:nvSpPr>
          <p:cNvPr id="55" name="Ovál 54">
            <a:extLst>
              <a:ext uri="{FF2B5EF4-FFF2-40B4-BE49-F238E27FC236}">
                <a16:creationId xmlns:a16="http://schemas.microsoft.com/office/drawing/2014/main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cs-CZ" noProof="0" dirty="0"/>
          </a:p>
        </p:txBody>
      </p:sp>
      <p:sp>
        <p:nvSpPr>
          <p:cNvPr id="56" name="Ovál 55">
            <a:extLst>
              <a:ext uri="{FF2B5EF4-FFF2-40B4-BE49-F238E27FC236}">
                <a16:creationId xmlns:a16="http://schemas.microsoft.com/office/drawing/2014/main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cs-CZ" noProof="0" dirty="0"/>
          </a:p>
        </p:txBody>
      </p:sp>
      <p:sp>
        <p:nvSpPr>
          <p:cNvPr id="57" name="Ovál 56">
            <a:extLst>
              <a:ext uri="{FF2B5EF4-FFF2-40B4-BE49-F238E27FC236}">
                <a16:creationId xmlns:a16="http://schemas.microsoft.com/office/drawing/2014/main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cs-CZ" noProof="0" dirty="0"/>
          </a:p>
        </p:txBody>
      </p:sp>
      <p:sp>
        <p:nvSpPr>
          <p:cNvPr id="58" name="Ovál 57">
            <a:extLst>
              <a:ext uri="{FF2B5EF4-FFF2-40B4-BE49-F238E27FC236}">
                <a16:creationId xmlns:a16="http://schemas.microsoft.com/office/drawing/2014/main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cs-CZ" noProof="0" dirty="0"/>
          </a:p>
        </p:txBody>
      </p:sp>
      <p:sp>
        <p:nvSpPr>
          <p:cNvPr id="12" name="Zástupný symbol grafu 11">
            <a:extLst>
              <a:ext uri="{FF2B5EF4-FFF2-40B4-BE49-F238E27FC236}">
                <a16:creationId xmlns:a16="http://schemas.microsoft.com/office/drawing/2014/main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cs-CZ" noProof="0"/>
              <a:t>Kliknutím na ikonu přidáte graf.</a:t>
            </a:r>
            <a:endParaRPr lang="cs-CZ" noProof="0" dirty="0"/>
          </a:p>
        </p:txBody>
      </p:sp>
      <p:sp>
        <p:nvSpPr>
          <p:cNvPr id="35" name="Ovál 34">
            <a:extLst>
              <a:ext uri="{FF2B5EF4-FFF2-40B4-BE49-F238E27FC236}">
                <a16:creationId xmlns:a16="http://schemas.microsoft.com/office/drawing/2014/main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cs-CZ" noProof="0" dirty="0"/>
          </a:p>
        </p:txBody>
      </p:sp>
      <p:sp>
        <p:nvSpPr>
          <p:cNvPr id="38" name="Ovál 37">
            <a:extLst>
              <a:ext uri="{FF2B5EF4-FFF2-40B4-BE49-F238E27FC236}">
                <a16:creationId xmlns:a16="http://schemas.microsoft.com/office/drawing/2014/main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cs-CZ" noProof="0" dirty="0"/>
          </a:p>
        </p:txBody>
      </p: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zložení obrázku a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cs-CZ" noProof="0" dirty="0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t>‹#›</a:t>
            </a:fld>
            <a:endParaRPr lang="cs-CZ" noProof="0" dirty="0"/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cs-CZ" noProof="0" dirty="0"/>
              <a:t>KLIKNUTÍM UPRAVÍTE</a:t>
            </a:r>
          </a:p>
        </p:txBody>
      </p:sp>
      <p:sp>
        <p:nvSpPr>
          <p:cNvPr id="9" name="Zástupný symbol pro text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10" name="Zástupný symbol obrázku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Přímá spojnice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á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cs-CZ" noProof="0" dirty="0"/>
            </a:p>
          </p:txBody>
        </p:sp>
      </p:grpSp>
      <p:sp>
        <p:nvSpPr>
          <p:cNvPr id="14" name="Zástupný symbol pro text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á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á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sp>
        <p:nvSpPr>
          <p:cNvPr id="22" name="Zástupný symbol obrázku 7">
            <a:extLst>
              <a:ext uri="{FF2B5EF4-FFF2-40B4-BE49-F238E27FC236}">
                <a16:creationId xmlns:a16="http://schemas.microsoft.com/office/drawing/2014/main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zložení poděk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cs-CZ" noProof="0" dirty="0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t>‹#›</a:t>
            </a:fld>
            <a:endParaRPr lang="cs-CZ" noProof="0" dirty="0"/>
          </a:p>
        </p:txBody>
      </p:sp>
      <p:sp>
        <p:nvSpPr>
          <p:cNvPr id="10" name="Zástupný symbol obrázku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sp>
        <p:nvSpPr>
          <p:cNvPr id="21" name="Nadpis 1">
            <a:extLst>
              <a:ext uri="{FF2B5EF4-FFF2-40B4-BE49-F238E27FC236}">
                <a16:creationId xmlns:a16="http://schemas.microsoft.com/office/drawing/2014/main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rtlCol="0" anchor="b" anchorCtr="0">
            <a:noAutofit/>
          </a:bodyPr>
          <a:lstStyle>
            <a:lvl1pPr>
              <a:defRPr sz="5500"/>
            </a:lvl1pPr>
          </a:lstStyle>
          <a:p>
            <a:pPr rtl="0"/>
            <a:r>
              <a:rPr lang="cs-CZ" noProof="0" dirty="0"/>
              <a:t>DĚKUJEME!</a:t>
            </a:r>
          </a:p>
        </p:txBody>
      </p:sp>
      <p:sp>
        <p:nvSpPr>
          <p:cNvPr id="22" name="Zástupný symbol pro text 3">
            <a:extLst>
              <a:ext uri="{FF2B5EF4-FFF2-40B4-BE49-F238E27FC236}">
                <a16:creationId xmlns:a16="http://schemas.microsoft.com/office/drawing/2014/main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rtlCol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cs-CZ" noProof="0" dirty="0"/>
              <a:t>Adam Vácha</a:t>
            </a:r>
          </a:p>
        </p:txBody>
      </p:sp>
      <p:sp>
        <p:nvSpPr>
          <p:cNvPr id="23" name="Zástupný symbol pro text 3">
            <a:extLst>
              <a:ext uri="{FF2B5EF4-FFF2-40B4-BE49-F238E27FC236}">
                <a16:creationId xmlns:a16="http://schemas.microsoft.com/office/drawing/2014/main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cs-CZ" noProof="0" dirty="0"/>
              <a:t>Telefon:</a:t>
            </a:r>
          </a:p>
        </p:txBody>
      </p:sp>
      <p:sp>
        <p:nvSpPr>
          <p:cNvPr id="24" name="Zástupný symbol pro text 3">
            <a:extLst>
              <a:ext uri="{FF2B5EF4-FFF2-40B4-BE49-F238E27FC236}">
                <a16:creationId xmlns:a16="http://schemas.microsoft.com/office/drawing/2014/main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cs-CZ" noProof="0" dirty="0"/>
              <a:t>+420 123 456 789</a:t>
            </a:r>
          </a:p>
        </p:txBody>
      </p:sp>
      <p:sp>
        <p:nvSpPr>
          <p:cNvPr id="25" name="Zástupný symbol pro text 3">
            <a:extLst>
              <a:ext uri="{FF2B5EF4-FFF2-40B4-BE49-F238E27FC236}">
                <a16:creationId xmlns:a16="http://schemas.microsoft.com/office/drawing/2014/main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cs-CZ" noProof="0" dirty="0"/>
              <a:t>E-mail:</a:t>
            </a:r>
          </a:p>
        </p:txBody>
      </p:sp>
      <p:sp>
        <p:nvSpPr>
          <p:cNvPr id="26" name="Zástupný symbol pro text 3">
            <a:extLst>
              <a:ext uri="{FF2B5EF4-FFF2-40B4-BE49-F238E27FC236}">
                <a16:creationId xmlns:a16="http://schemas.microsoft.com/office/drawing/2014/main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cs-CZ" noProof="0" dirty="0"/>
              <a:t>Adamvacha@vanarsdelltd.com</a:t>
            </a:r>
          </a:p>
        </p:txBody>
      </p:sp>
      <p:sp>
        <p:nvSpPr>
          <p:cNvPr id="27" name="Zástupný symbol pro text 3">
            <a:extLst>
              <a:ext uri="{FF2B5EF4-FFF2-40B4-BE49-F238E27FC236}">
                <a16:creationId xmlns:a16="http://schemas.microsoft.com/office/drawing/2014/main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cs-CZ" noProof="0" dirty="0"/>
              <a:t>Web:</a:t>
            </a:r>
          </a:p>
        </p:txBody>
      </p:sp>
      <p:sp>
        <p:nvSpPr>
          <p:cNvPr id="28" name="Zástupný symbol pro text 3">
            <a:extLst>
              <a:ext uri="{FF2B5EF4-FFF2-40B4-BE49-F238E27FC236}">
                <a16:creationId xmlns:a16="http://schemas.microsoft.com/office/drawing/2014/main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cs-CZ" noProof="0" dirty="0"/>
              <a:t>www.vanarsdelltd.com</a:t>
            </a:r>
          </a:p>
        </p:txBody>
      </p:sp>
      <p:grpSp>
        <p:nvGrpSpPr>
          <p:cNvPr id="4" name="Skupina 3">
            <a:extLst>
              <a:ext uri="{FF2B5EF4-FFF2-40B4-BE49-F238E27FC236}">
                <a16:creationId xmlns:a16="http://schemas.microsoft.com/office/drawing/2014/main" id="{5F591C52-0202-44BA-A6BE-E2362516B893}"/>
              </a:ext>
            </a:extLst>
          </p:cNvPr>
          <p:cNvGrpSpPr/>
          <p:nvPr userDrawn="1"/>
        </p:nvGrpSpPr>
        <p:grpSpPr>
          <a:xfrm>
            <a:off x="801543" y="2750589"/>
            <a:ext cx="4078825" cy="100800"/>
            <a:chOff x="808548" y="2750589"/>
            <a:chExt cx="4078825" cy="100800"/>
          </a:xfrm>
        </p:grpSpPr>
        <p:grpSp>
          <p:nvGrpSpPr>
            <p:cNvPr id="11" name="Skupina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3982123" cy="100800"/>
              <a:chOff x="837978" y="3240138"/>
              <a:chExt cx="2596422" cy="100800"/>
            </a:xfrm>
          </p:grpSpPr>
          <p:cxnSp>
            <p:nvCxnSpPr>
              <p:cNvPr id="12" name="Přímá spojnice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837978" y="3285674"/>
                <a:ext cx="254602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á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cs-CZ" noProof="0" dirty="0"/>
              </a:p>
            </p:txBody>
          </p:sp>
        </p:grpSp>
        <p:sp>
          <p:nvSpPr>
            <p:cNvPr id="29" name="Ovál 28">
              <a:extLst>
                <a:ext uri="{FF2B5EF4-FFF2-40B4-BE49-F238E27FC236}">
                  <a16:creationId xmlns:a16="http://schemas.microsoft.com/office/drawing/2014/main" id="{BECBEDE0-51BB-48BD-AAAD-63B6F60C1D57}"/>
                </a:ext>
              </a:extLst>
            </p:cNvPr>
            <p:cNvSpPr/>
            <p:nvPr userDrawn="1"/>
          </p:nvSpPr>
          <p:spPr>
            <a:xfrm flipH="1">
              <a:off x="4786572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cs-CZ" noProof="0" dirty="0"/>
            </a:p>
          </p:txBody>
        </p:sp>
      </p:grpSp>
      <p:grpSp>
        <p:nvGrpSpPr>
          <p:cNvPr id="32" name="Skupina 31">
            <a:extLst>
              <a:ext uri="{FF2B5EF4-FFF2-40B4-BE49-F238E27FC236}">
                <a16:creationId xmlns:a16="http://schemas.microsoft.com/office/drawing/2014/main" id="{63E1608D-F119-4C0D-8D91-7CB089C037C8}"/>
              </a:ext>
            </a:extLst>
          </p:cNvPr>
          <p:cNvGrpSpPr/>
          <p:nvPr userDrawn="1"/>
        </p:nvGrpSpPr>
        <p:grpSpPr>
          <a:xfrm>
            <a:off x="801543" y="1660573"/>
            <a:ext cx="4075885" cy="105664"/>
            <a:chOff x="808548" y="2745725"/>
            <a:chExt cx="4075885" cy="105664"/>
          </a:xfrm>
        </p:grpSpPr>
        <p:grpSp>
          <p:nvGrpSpPr>
            <p:cNvPr id="33" name="Skupina 32">
              <a:extLst>
                <a:ext uri="{FF2B5EF4-FFF2-40B4-BE49-F238E27FC236}">
                  <a16:creationId xmlns:a16="http://schemas.microsoft.com/office/drawing/2014/main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3982123" cy="100800"/>
              <a:chOff x="837978" y="3240138"/>
              <a:chExt cx="2596422" cy="100800"/>
            </a:xfrm>
          </p:grpSpPr>
          <p:cxnSp>
            <p:nvCxnSpPr>
              <p:cNvPr id="35" name="Přímá spojnice 34">
                <a:extLst>
                  <a:ext uri="{FF2B5EF4-FFF2-40B4-BE49-F238E27FC236}">
                    <a16:creationId xmlns:a16="http://schemas.microsoft.com/office/drawing/2014/main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837978" y="3285674"/>
                <a:ext cx="254602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ál 35">
                <a:extLst>
                  <a:ext uri="{FF2B5EF4-FFF2-40B4-BE49-F238E27FC236}">
                    <a16:creationId xmlns:a16="http://schemas.microsoft.com/office/drawing/2014/main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cs-CZ" noProof="0" dirty="0"/>
              </a:p>
            </p:txBody>
          </p:sp>
        </p:grpSp>
        <p:sp>
          <p:nvSpPr>
            <p:cNvPr id="34" name="Ovál 33">
              <a:extLst>
                <a:ext uri="{FF2B5EF4-FFF2-40B4-BE49-F238E27FC236}">
                  <a16:creationId xmlns:a16="http://schemas.microsoft.com/office/drawing/2014/main" id="{09817AEC-C67C-49A3-AC5A-669FD4D6D586}"/>
                </a:ext>
              </a:extLst>
            </p:cNvPr>
            <p:cNvSpPr/>
            <p:nvPr userDrawn="1"/>
          </p:nvSpPr>
          <p:spPr>
            <a:xfrm flipH="1">
              <a:off x="4783632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cs-CZ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zložení dodatečného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cs-CZ" noProof="0" dirty="0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t>‹#›</a:t>
            </a:fld>
            <a:endParaRPr lang="cs-CZ" noProof="0" dirty="0"/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 algn="ctr">
              <a:defRPr sz="3600"/>
            </a:lvl1pPr>
          </a:lstStyle>
          <a:p>
            <a:pPr rtl="0"/>
            <a:r>
              <a:rPr lang="cs-CZ" noProof="0" dirty="0"/>
              <a:t>DODATEK</a:t>
            </a:r>
          </a:p>
        </p:txBody>
      </p:sp>
      <p:sp>
        <p:nvSpPr>
          <p:cNvPr id="10" name="Zástupný symbol obrázku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á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á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grpSp>
        <p:nvGrpSpPr>
          <p:cNvPr id="4" name="Skupina 3">
            <a:extLst>
              <a:ext uri="{FF2B5EF4-FFF2-40B4-BE49-F238E27FC236}">
                <a16:creationId xmlns:a16="http://schemas.microsoft.com/office/drawing/2014/main" id="{908B302A-0F76-466E-9FCE-DCEECCBCF6C9}"/>
              </a:ext>
            </a:extLst>
          </p:cNvPr>
          <p:cNvGrpSpPr/>
          <p:nvPr userDrawn="1"/>
        </p:nvGrpSpPr>
        <p:grpSpPr>
          <a:xfrm>
            <a:off x="4888571" y="1509426"/>
            <a:ext cx="2465675" cy="100800"/>
            <a:chOff x="4884641" y="1509426"/>
            <a:chExt cx="2465675" cy="100800"/>
          </a:xfrm>
        </p:grpSpPr>
        <p:grpSp>
          <p:nvGrpSpPr>
            <p:cNvPr id="11" name="Skupina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884641" y="1509426"/>
              <a:ext cx="2401232" cy="100800"/>
              <a:chOff x="1769373" y="3240138"/>
              <a:chExt cx="1565652" cy="100800"/>
            </a:xfrm>
          </p:grpSpPr>
          <p:cxnSp>
            <p:nvCxnSpPr>
              <p:cNvPr id="12" name="Přímá spojnice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769373" y="3290538"/>
                <a:ext cx="1529157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á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269301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cs-CZ" noProof="0" dirty="0"/>
              </a:p>
            </p:txBody>
          </p:sp>
        </p:grpSp>
        <p:sp>
          <p:nvSpPr>
            <p:cNvPr id="21" name="Ovál 20">
              <a:extLst>
                <a:ext uri="{FF2B5EF4-FFF2-40B4-BE49-F238E27FC236}">
                  <a16:creationId xmlns:a16="http://schemas.microsoft.com/office/drawing/2014/main" id="{427C0C4F-6341-4BE0-931E-AAA6EA2AF137}"/>
                </a:ext>
              </a:extLst>
            </p:cNvPr>
            <p:cNvSpPr/>
            <p:nvPr userDrawn="1"/>
          </p:nvSpPr>
          <p:spPr>
            <a:xfrm flipH="1">
              <a:off x="7249515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cs-CZ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zložení obsahu s vašimi doporučením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cs-CZ" noProof="0" dirty="0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t>‹#›</a:t>
            </a:fld>
            <a:endParaRPr lang="cs-CZ" noProof="0" dirty="0"/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cs-CZ" noProof="0" dirty="0"/>
              <a:t>DOPORUČENÍ</a:t>
            </a:r>
          </a:p>
        </p:txBody>
      </p:sp>
      <p:sp>
        <p:nvSpPr>
          <p:cNvPr id="10" name="Zástupný symbol obrázku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773282" y="1375202"/>
            <a:ext cx="4418718" cy="100800"/>
            <a:chOff x="675503" y="3240138"/>
            <a:chExt cx="2758897" cy="100800"/>
          </a:xfrm>
        </p:grpSpPr>
        <p:cxnSp>
          <p:nvCxnSpPr>
            <p:cNvPr id="12" name="Přímá spojnice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503" y="3290538"/>
              <a:ext cx="27084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á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cs-CZ" noProof="0" dirty="0"/>
            </a:p>
          </p:txBody>
        </p:sp>
      </p:grp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á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á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sp>
        <p:nvSpPr>
          <p:cNvPr id="40" name="Zástupný symbol pro text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Pozice zákazníka</a:t>
            </a:r>
          </a:p>
        </p:txBody>
      </p:sp>
      <p:sp>
        <p:nvSpPr>
          <p:cNvPr id="41" name="Zástupný symbol pro text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Úprava předlohy</a:t>
            </a:r>
            <a:br>
              <a:rPr lang="cs-CZ" noProof="0" dirty="0"/>
            </a:br>
            <a:r>
              <a:rPr lang="cs-CZ" noProof="0" dirty="0"/>
              <a:t>text</a:t>
            </a:r>
          </a:p>
        </p:txBody>
      </p:sp>
      <p:sp>
        <p:nvSpPr>
          <p:cNvPr id="42" name="Zástupný symbol obrázku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cxnSp>
        <p:nvCxnSpPr>
          <p:cNvPr id="43" name="Přímá spojnice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cs-CZ" noProof="0"/>
              <a:t>Po kliknutí můžete upravovat styly textu v předloze.</a:t>
            </a:r>
          </a:p>
        </p:txBody>
      </p:sp>
      <p:sp>
        <p:nvSpPr>
          <p:cNvPr id="24" name="Ovál 23">
            <a:extLst>
              <a:ext uri="{FF2B5EF4-FFF2-40B4-BE49-F238E27FC236}">
                <a16:creationId xmlns:a16="http://schemas.microsoft.com/office/drawing/2014/main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cs-CZ" noProof="0" dirty="0"/>
          </a:p>
        </p:txBody>
      </p:sp>
      <p:sp>
        <p:nvSpPr>
          <p:cNvPr id="58" name="Zástupný symbol pro text 2">
            <a:extLst>
              <a:ext uri="{FF2B5EF4-FFF2-40B4-BE49-F238E27FC236}">
                <a16:creationId xmlns:a16="http://schemas.microsoft.com/office/drawing/2014/main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Pozice zákazníka</a:t>
            </a:r>
          </a:p>
        </p:txBody>
      </p:sp>
      <p:sp>
        <p:nvSpPr>
          <p:cNvPr id="59" name="Zástupný symbol pro text 2">
            <a:extLst>
              <a:ext uri="{FF2B5EF4-FFF2-40B4-BE49-F238E27FC236}">
                <a16:creationId xmlns:a16="http://schemas.microsoft.com/office/drawing/2014/main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Úprava předlohy</a:t>
            </a:r>
            <a:br>
              <a:rPr lang="cs-CZ" noProof="0" dirty="0"/>
            </a:br>
            <a:r>
              <a:rPr lang="cs-CZ" noProof="0" dirty="0"/>
              <a:t>text</a:t>
            </a:r>
          </a:p>
        </p:txBody>
      </p:sp>
      <p:sp>
        <p:nvSpPr>
          <p:cNvPr id="60" name="Zástupný symbol obrázku 2">
            <a:extLst>
              <a:ext uri="{FF2B5EF4-FFF2-40B4-BE49-F238E27FC236}">
                <a16:creationId xmlns:a16="http://schemas.microsoft.com/office/drawing/2014/main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cxnSp>
        <p:nvCxnSpPr>
          <p:cNvPr id="61" name="Přímá spojnice 60">
            <a:extLst>
              <a:ext uri="{FF2B5EF4-FFF2-40B4-BE49-F238E27FC236}">
                <a16:creationId xmlns:a16="http://schemas.microsoft.com/office/drawing/2014/main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ástupný symbol pro text 3">
            <a:extLst>
              <a:ext uri="{FF2B5EF4-FFF2-40B4-BE49-F238E27FC236}">
                <a16:creationId xmlns:a16="http://schemas.microsoft.com/office/drawing/2014/main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cs-CZ" noProof="0"/>
              <a:t>Po kliknutí můžete upravovat styly textu v předloze.</a:t>
            </a:r>
          </a:p>
        </p:txBody>
      </p:sp>
      <p:sp>
        <p:nvSpPr>
          <p:cNvPr id="63" name="Ovál 62">
            <a:extLst>
              <a:ext uri="{FF2B5EF4-FFF2-40B4-BE49-F238E27FC236}">
                <a16:creationId xmlns:a16="http://schemas.microsoft.com/office/drawing/2014/main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cs-CZ" noProof="0" dirty="0"/>
          </a:p>
        </p:txBody>
      </p:sp>
      <p:sp>
        <p:nvSpPr>
          <p:cNvPr id="64" name="Zástupný symbol pro text 2">
            <a:extLst>
              <a:ext uri="{FF2B5EF4-FFF2-40B4-BE49-F238E27FC236}">
                <a16:creationId xmlns:a16="http://schemas.microsoft.com/office/drawing/2014/main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Pozice zákazníka</a:t>
            </a:r>
          </a:p>
        </p:txBody>
      </p:sp>
      <p:sp>
        <p:nvSpPr>
          <p:cNvPr id="65" name="Zástupný symbol pro text 2">
            <a:extLst>
              <a:ext uri="{FF2B5EF4-FFF2-40B4-BE49-F238E27FC236}">
                <a16:creationId xmlns:a16="http://schemas.microsoft.com/office/drawing/2014/main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Úprava předlohy</a:t>
            </a:r>
            <a:br>
              <a:rPr lang="cs-CZ" noProof="0" dirty="0"/>
            </a:br>
            <a:r>
              <a:rPr lang="cs-CZ" noProof="0" dirty="0"/>
              <a:t>text</a:t>
            </a:r>
          </a:p>
        </p:txBody>
      </p:sp>
      <p:sp>
        <p:nvSpPr>
          <p:cNvPr id="66" name="Zástupný symbol obrázku 2">
            <a:extLst>
              <a:ext uri="{FF2B5EF4-FFF2-40B4-BE49-F238E27FC236}">
                <a16:creationId xmlns:a16="http://schemas.microsoft.com/office/drawing/2014/main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cxnSp>
        <p:nvCxnSpPr>
          <p:cNvPr id="67" name="Přímá spojnice 66">
            <a:extLst>
              <a:ext uri="{FF2B5EF4-FFF2-40B4-BE49-F238E27FC236}">
                <a16:creationId xmlns:a16="http://schemas.microsoft.com/office/drawing/2014/main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ástupný symbol pro text 3">
            <a:extLst>
              <a:ext uri="{FF2B5EF4-FFF2-40B4-BE49-F238E27FC236}">
                <a16:creationId xmlns:a16="http://schemas.microsoft.com/office/drawing/2014/main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cs-CZ" noProof="0"/>
              <a:t>Po kliknutí můžete upravovat styly textu v předloze.</a:t>
            </a:r>
          </a:p>
        </p:txBody>
      </p:sp>
      <p:sp>
        <p:nvSpPr>
          <p:cNvPr id="69" name="Ovál 68">
            <a:extLst>
              <a:ext uri="{FF2B5EF4-FFF2-40B4-BE49-F238E27FC236}">
                <a16:creationId xmlns:a16="http://schemas.microsoft.com/office/drawing/2014/main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zložení obsahu pro případovou stud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cs-CZ" noProof="0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cs-CZ" noProof="0" dirty="0"/>
              <a:t>PŘÍPADOVÁ STUDIE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t>‹#›</a:t>
            </a:fld>
            <a:endParaRPr lang="cs-CZ" noProof="0" dirty="0"/>
          </a:p>
        </p:txBody>
      </p:sp>
      <p:sp>
        <p:nvSpPr>
          <p:cNvPr id="11" name="Zástupný symbol obrázku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3866400" cy="100800"/>
            <a:chOff x="-1228304" y="3240138"/>
            <a:chExt cx="3866400" cy="100800"/>
          </a:xfrm>
        </p:grpSpPr>
        <p:cxnSp>
          <p:nvCxnSpPr>
            <p:cNvPr id="13" name="Přímá spojnice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81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á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537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cs-CZ" noProof="0" dirty="0"/>
            </a:p>
          </p:txBody>
        </p:sp>
      </p:grpSp>
      <p:sp>
        <p:nvSpPr>
          <p:cNvPr id="17" name="Ová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18" name="Přímá spojnice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á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20" name="Přímá spojnice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ástupný symbol pro text 2">
            <a:extLst>
              <a:ext uri="{FF2B5EF4-FFF2-40B4-BE49-F238E27FC236}">
                <a16:creationId xmlns:a16="http://schemas.microsoft.com/office/drawing/2014/main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38" name="Zástupný symbol pro text 2">
            <a:extLst>
              <a:ext uri="{FF2B5EF4-FFF2-40B4-BE49-F238E27FC236}">
                <a16:creationId xmlns:a16="http://schemas.microsoft.com/office/drawing/2014/main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zložení obsahu mobilní ver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cs-CZ" noProof="0" dirty="0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t>‹#›</a:t>
            </a:fld>
            <a:endParaRPr lang="cs-CZ" noProof="0" dirty="0"/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cs-CZ" noProof="0" dirty="0"/>
              <a:t>KLIKNUTÍM MŮŽETE UPRAVIT NADPIS</a:t>
            </a:r>
          </a:p>
        </p:txBody>
      </p:sp>
      <p:sp>
        <p:nvSpPr>
          <p:cNvPr id="9" name="Zástupný symbol pro text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10" name="Zástupný symbol obrázku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Přímá spojnice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á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cs-CZ" noProof="0" dirty="0"/>
            </a:p>
          </p:txBody>
        </p:sp>
      </p:grp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á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á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sp>
        <p:nvSpPr>
          <p:cNvPr id="23" name="Zástupný symbol pro text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cs-CZ" noProof="0" dirty="0"/>
          </a:p>
        </p:txBody>
      </p:sp>
      <p:sp>
        <p:nvSpPr>
          <p:cNvPr id="21" name="Zástupný symbol obrázku 2">
            <a:extLst>
              <a:ext uri="{FF2B5EF4-FFF2-40B4-BE49-F238E27FC236}">
                <a16:creationId xmlns:a16="http://schemas.microsoft.com/office/drawing/2014/main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sp>
        <p:nvSpPr>
          <p:cNvPr id="22" name="Zástupný symbol obrázku 2">
            <a:extLst>
              <a:ext uri="{FF2B5EF4-FFF2-40B4-BE49-F238E27FC236}">
                <a16:creationId xmlns:a16="http://schemas.microsoft.com/office/drawing/2014/main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č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délník 34">
            <a:extLst>
              <a:ext uri="{FF2B5EF4-FFF2-40B4-BE49-F238E27FC236}">
                <a16:creationId xmlns:a16="http://schemas.microsoft.com/office/drawing/2014/main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cs-CZ" noProof="0" dirty="0"/>
          </a:p>
        </p:txBody>
      </p:sp>
      <p:sp>
        <p:nvSpPr>
          <p:cNvPr id="21" name="Zástupný symbol pro text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cs-CZ" noProof="0"/>
              <a:t>Po kliknutí můžete upravovat styly textu v předloze.</a:t>
            </a:r>
          </a:p>
        </p:txBody>
      </p:sp>
      <p:sp>
        <p:nvSpPr>
          <p:cNvPr id="22" name="Zástupný symbol pro text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cs-CZ" noProof="0" dirty="0"/>
              <a:t>Předloha textu</a:t>
            </a:r>
            <a:br>
              <a:rPr lang="cs-CZ" noProof="0" dirty="0"/>
            </a:br>
            <a:r>
              <a:rPr lang="cs-CZ" noProof="0" dirty="0"/>
              <a:t>styly</a:t>
            </a:r>
          </a:p>
        </p:txBody>
      </p:sp>
      <p:sp>
        <p:nvSpPr>
          <p:cNvPr id="23" name="Zástupný symbol pro text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cs-CZ" noProof="0"/>
              <a:t>Po kliknutí můžete upravovat styly textu v předloze.</a:t>
            </a:r>
          </a:p>
        </p:txBody>
      </p:sp>
      <p:sp>
        <p:nvSpPr>
          <p:cNvPr id="24" name="Zástupný symbol obrázku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sp>
        <p:nvSpPr>
          <p:cNvPr id="25" name="Zástupný symbol obrázku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sp>
        <p:nvSpPr>
          <p:cNvPr id="26" name="Zástupný symbol pro text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cs-CZ" noProof="0"/>
              <a:t>Po kliknutí můžete upravovat styly textu v předloze.</a:t>
            </a:r>
          </a:p>
        </p:txBody>
      </p:sp>
      <p:sp>
        <p:nvSpPr>
          <p:cNvPr id="27" name="Zástupný symbol pro text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cs-CZ" noProof="0" dirty="0"/>
              <a:t>Předloha textu</a:t>
            </a:r>
            <a:br>
              <a:rPr lang="cs-CZ" noProof="0" dirty="0"/>
            </a:br>
            <a:r>
              <a:rPr lang="cs-CZ" noProof="0" dirty="0"/>
              <a:t>styly</a:t>
            </a:r>
          </a:p>
        </p:txBody>
      </p:sp>
      <p:sp>
        <p:nvSpPr>
          <p:cNvPr id="28" name="Zástupný symbol obrázku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sp>
        <p:nvSpPr>
          <p:cNvPr id="29" name="Zástupný symbol pro text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cs-CZ" noProof="0"/>
              <a:t>Po kliknutí můžete upravovat styly textu v předloze.</a:t>
            </a:r>
          </a:p>
        </p:txBody>
      </p:sp>
      <p:sp>
        <p:nvSpPr>
          <p:cNvPr id="30" name="Zástupný symbol pro text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cs-CZ" noProof="0" dirty="0"/>
              <a:t>Předloha textu</a:t>
            </a:r>
            <a:br>
              <a:rPr lang="cs-CZ" noProof="0" dirty="0"/>
            </a:br>
            <a:r>
              <a:rPr lang="cs-CZ" noProof="0" dirty="0"/>
              <a:t>styly</a:t>
            </a:r>
          </a:p>
        </p:txBody>
      </p:sp>
      <p:sp>
        <p:nvSpPr>
          <p:cNvPr id="32" name="Zástupný text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cs-CZ" noProof="0"/>
              <a:t>Po kliknutí můžete upravovat styly textu v předloze.</a:t>
            </a:r>
          </a:p>
        </p:txBody>
      </p:sp>
      <p:sp>
        <p:nvSpPr>
          <p:cNvPr id="33" name="Zástupný symbol pro text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cs-CZ" noProof="0"/>
              <a:t>Po kliknutí můžete upravovat styly textu v předloze.</a:t>
            </a:r>
          </a:p>
        </p:txBody>
      </p:sp>
      <p:sp>
        <p:nvSpPr>
          <p:cNvPr id="34" name="Zástupný symbol pro text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cs-CZ" noProof="0" dirty="0"/>
              <a:t>1</a:t>
            </a:r>
          </a:p>
        </p:txBody>
      </p:sp>
      <p:sp>
        <p:nvSpPr>
          <p:cNvPr id="36" name="Zástupný symbol pro text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cs-CZ" noProof="0" dirty="0"/>
              <a:t>1</a:t>
            </a:r>
          </a:p>
        </p:txBody>
      </p:sp>
      <p:sp>
        <p:nvSpPr>
          <p:cNvPr id="37" name="Zástupný symbol pro text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cs-CZ" noProof="0" dirty="0"/>
              <a:t>1</a:t>
            </a:r>
          </a:p>
        </p:txBody>
      </p:sp>
      <p:sp>
        <p:nvSpPr>
          <p:cNvPr id="40" name="Zástupný symbol pro text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cs-CZ" noProof="0"/>
              <a:t>Po kliknutí můžete upravovat styly textu v předloze.</a:t>
            </a:r>
          </a:p>
        </p:txBody>
      </p:sp>
      <p:sp>
        <p:nvSpPr>
          <p:cNvPr id="38" name="Nadpis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rtlCol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cs-CZ" noProof="0" dirty="0"/>
              <a:t>JAK POUŽÍVAT TUTO ŠABLONU</a:t>
            </a:r>
          </a:p>
        </p:txBody>
      </p:sp>
      <p:sp>
        <p:nvSpPr>
          <p:cNvPr id="41" name="Zástupný symbol obrázku 9">
            <a:extLst>
              <a:ext uri="{FF2B5EF4-FFF2-40B4-BE49-F238E27FC236}">
                <a16:creationId xmlns:a16="http://schemas.microsoft.com/office/drawing/2014/main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grpSp>
        <p:nvGrpSpPr>
          <p:cNvPr id="31" name="Skupina 30">
            <a:extLst>
              <a:ext uri="{FF2B5EF4-FFF2-40B4-BE49-F238E27FC236}">
                <a16:creationId xmlns:a16="http://schemas.microsoft.com/office/drawing/2014/main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ál 41">
              <a:extLst>
                <a:ext uri="{FF2B5EF4-FFF2-40B4-BE49-F238E27FC236}">
                  <a16:creationId xmlns:a16="http://schemas.microsoft.com/office/drawing/2014/main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cs-CZ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cs-CZ" noProof="0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cs-CZ" noProof="0" dirty="0"/>
              <a:t>KLIKNUTÍM MŮŽETE UPRAVIT STYL PŘEDLOHY NADPISŮ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t>‹#›</a:t>
            </a:fld>
            <a:endParaRPr lang="cs-CZ" noProof="0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cs-CZ" noProof="0"/>
              <a:t>Kliknutím můžete upravit styl předlohy.</a:t>
            </a:r>
            <a:endParaRPr lang="cs-CZ" noProof="0" dirty="0"/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á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noProof="0" dirty="0"/>
            </a:p>
          </p:txBody>
        </p:sp>
        <p:cxnSp>
          <p:nvCxnSpPr>
            <p:cNvPr id="13" name="Přímá spojnice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á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noProof="0" dirty="0"/>
            </a:p>
          </p:txBody>
        </p:sp>
      </p:grp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á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noProof="0" dirty="0"/>
            </a:p>
          </p:txBody>
        </p:sp>
        <p:cxnSp>
          <p:nvCxnSpPr>
            <p:cNvPr id="18" name="Přímá spojnice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á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rtlCol="0" anchor="b" anchorCtr="0">
            <a:noAutofit/>
          </a:bodyPr>
          <a:lstStyle>
            <a:lvl1pPr>
              <a:defRPr sz="6000"/>
            </a:lvl1pPr>
          </a:lstStyle>
          <a:p>
            <a:pPr rtl="0"/>
            <a:r>
              <a:rPr lang="cs-CZ" noProof="0" dirty="0"/>
              <a:t>PRODEJNÍ</a:t>
            </a:r>
            <a:br>
              <a:rPr lang="cs-CZ" noProof="0" dirty="0"/>
            </a:br>
            <a:r>
              <a:rPr lang="cs-CZ" noProof="0" dirty="0"/>
              <a:t>PREZENTACE</a:t>
            </a:r>
            <a:br>
              <a:rPr lang="cs-CZ" noProof="0" dirty="0"/>
            </a:br>
            <a:r>
              <a:rPr lang="cs-CZ" noProof="0" dirty="0"/>
              <a:t>NADPIS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t>‹#›</a:t>
            </a:fld>
            <a:endParaRPr lang="cs-CZ" noProof="0" dirty="0"/>
          </a:p>
        </p:txBody>
      </p:sp>
      <p:grpSp>
        <p:nvGrpSpPr>
          <p:cNvPr id="9" name="Skupina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á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noProof="0" dirty="0"/>
            </a:p>
          </p:txBody>
        </p:sp>
        <p:cxnSp>
          <p:nvCxnSpPr>
            <p:cNvPr id="11" name="Přímá spojnice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á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noProof="0" dirty="0"/>
            </a:p>
          </p:txBody>
        </p:sp>
      </p:grp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á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noProof="0" dirty="0"/>
            </a:p>
          </p:txBody>
        </p: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á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noProof="0" dirty="0"/>
            </a:p>
          </p:txBody>
        </p:sp>
      </p:grpSp>
      <p:sp>
        <p:nvSpPr>
          <p:cNvPr id="17" name="Podnadpis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cs-CZ" noProof="0"/>
              <a:t>Kliknutím můžete upravit styl předlohy.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s obráz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cs-CZ" noProof="0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cs-CZ" noProof="0" dirty="0"/>
              <a:t>KLIKNUTÍM UPRAVÍTE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t>‹#›</a:t>
            </a:fld>
            <a:endParaRPr lang="cs-CZ" noProof="0" dirty="0"/>
          </a:p>
        </p:txBody>
      </p:sp>
      <p:sp>
        <p:nvSpPr>
          <p:cNvPr id="11" name="Zástupný symbol obrázku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392995" cy="100800"/>
            <a:chOff x="0" y="3240138"/>
            <a:chExt cx="2392995" cy="100800"/>
          </a:xfrm>
        </p:grpSpPr>
        <p:cxnSp>
          <p:nvCxnSpPr>
            <p:cNvPr id="13" name="Přímá spojnice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29446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á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292195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cs-CZ" noProof="0" dirty="0"/>
            </a:p>
          </p:txBody>
        </p:sp>
      </p:grpSp>
      <p:sp>
        <p:nvSpPr>
          <p:cNvPr id="16" name="Zástupný symbol pro text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17" name="Ová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18" name="Přímá spojnice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á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20" name="Přímá spojnice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ástupný symbol obrázku 7">
            <a:extLst>
              <a:ext uri="{FF2B5EF4-FFF2-40B4-BE49-F238E27FC236}">
                <a16:creationId xmlns:a16="http://schemas.microsoft.com/office/drawing/2014/main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cs-CZ" noProof="0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  <p:sp>
        <p:nvSpPr>
          <p:cNvPr id="6" name="Zástupný obsah 2">
            <a:extLst>
              <a:ext uri="{FF2B5EF4-FFF2-40B4-BE49-F238E27FC236}">
                <a16:creationId xmlns:a16="http://schemas.microsoft.com/office/drawing/2014/main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 rtl="0"/>
            <a:r>
              <a:rPr lang="cs-CZ" noProof="0"/>
              <a:t>Po kliknutí můžete upravovat styly textu v předloze.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vě obsahové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cs-CZ" noProof="0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  <p:sp>
        <p:nvSpPr>
          <p:cNvPr id="7" name="Zástupný obsah 2">
            <a:extLst>
              <a:ext uri="{FF2B5EF4-FFF2-40B4-BE49-F238E27FC236}">
                <a16:creationId xmlns:a16="http://schemas.microsoft.com/office/drawing/2014/main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cs-CZ" noProof="0"/>
              <a:t>Po kliknutí můžete upravovat styly textu v předloze.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  <a:endParaRPr lang="cs-CZ" noProof="0" dirty="0"/>
          </a:p>
        </p:txBody>
      </p:sp>
      <p:sp>
        <p:nvSpPr>
          <p:cNvPr id="8" name="Zástupný obsah 3">
            <a:extLst>
              <a:ext uri="{FF2B5EF4-FFF2-40B4-BE49-F238E27FC236}">
                <a16:creationId xmlns:a16="http://schemas.microsoft.com/office/drawing/2014/main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cs-CZ" noProof="0"/>
              <a:t>Po kliknutí můžete upravovat styly textu v předloze.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élník 10">
            <a:extLst>
              <a:ext uri="{FF2B5EF4-FFF2-40B4-BE49-F238E27FC236}">
                <a16:creationId xmlns:a16="http://schemas.microsoft.com/office/drawing/2014/main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cs-CZ" noProof="0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  <p:sp>
        <p:nvSpPr>
          <p:cNvPr id="7" name="Zástupný text 2">
            <a:extLst>
              <a:ext uri="{FF2B5EF4-FFF2-40B4-BE49-F238E27FC236}">
                <a16:creationId xmlns:a16="http://schemas.microsoft.com/office/drawing/2014/main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/>
              <a:t>Po kliknutí můžete upravovat styly textu v předloze.</a:t>
            </a:r>
          </a:p>
        </p:txBody>
      </p:sp>
      <p:sp>
        <p:nvSpPr>
          <p:cNvPr id="8" name="Zástupný obsah 3">
            <a:extLst>
              <a:ext uri="{FF2B5EF4-FFF2-40B4-BE49-F238E27FC236}">
                <a16:creationId xmlns:a16="http://schemas.microsoft.com/office/drawing/2014/main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cs-CZ" noProof="0"/>
              <a:t>Po kliknutí můžete upravovat styly textu v předloze.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  <a:endParaRPr lang="cs-CZ" noProof="0" dirty="0"/>
          </a:p>
        </p:txBody>
      </p:sp>
      <p:sp>
        <p:nvSpPr>
          <p:cNvPr id="9" name="Zástupný text 4">
            <a:extLst>
              <a:ext uri="{FF2B5EF4-FFF2-40B4-BE49-F238E27FC236}">
                <a16:creationId xmlns:a16="http://schemas.microsoft.com/office/drawing/2014/main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/>
              <a:t>Po kliknutí můžete upravovat styly textu v předloze.</a:t>
            </a:r>
          </a:p>
        </p:txBody>
      </p:sp>
      <p:sp>
        <p:nvSpPr>
          <p:cNvPr id="10" name="Zástupný obsah 5">
            <a:extLst>
              <a:ext uri="{FF2B5EF4-FFF2-40B4-BE49-F238E27FC236}">
                <a16:creationId xmlns:a16="http://schemas.microsoft.com/office/drawing/2014/main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cs-CZ" noProof="0"/>
              <a:t>Po kliknutí můžete upravovat styly textu v předloze.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cs-CZ" noProof="0" dirty="0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9" name="Zástupný text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cs-CZ" noProof="0"/>
              <a:t>Po kliknutí můžete upravovat styly textu v předloze.</a:t>
            </a:r>
          </a:p>
        </p:txBody>
      </p:sp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cs-CZ" noProof="0"/>
              <a:t>Po kliknutí můžete upravovat styly textu v předloze.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cs-CZ" noProof="0" dirty="0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9" name="Zástupný text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cs-CZ" noProof="0"/>
              <a:t>Po kliknutí můžete upravovat styly textu v předloze.</a:t>
            </a:r>
          </a:p>
        </p:txBody>
      </p:sp>
      <p:sp>
        <p:nvSpPr>
          <p:cNvPr id="11" name="Zástupný symbol obrázku 2">
            <a:extLst>
              <a:ext uri="{FF2B5EF4-FFF2-40B4-BE49-F238E27FC236}">
                <a16:creationId xmlns:a16="http://schemas.microsoft.com/office/drawing/2014/main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cs-CZ" noProof="0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cs-CZ" noProof="0" dirty="0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zložení nadpisu, obrázku a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cs-CZ" noProof="0" dirty="0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t>‹#›</a:t>
            </a:fld>
            <a:endParaRPr lang="cs-CZ" noProof="0" dirty="0"/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cs-CZ" noProof="0" dirty="0"/>
              <a:t>KLIKNUTÍM UPRAVÍTE</a:t>
            </a:r>
          </a:p>
        </p:txBody>
      </p:sp>
      <p:sp>
        <p:nvSpPr>
          <p:cNvPr id="9" name="Zástupný symbol pro text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10" name="Zástupný symbol obrázku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Přímá spojnice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á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cs-CZ" noProof="0" dirty="0"/>
            </a:p>
          </p:txBody>
        </p:sp>
      </p:grpSp>
      <p:sp>
        <p:nvSpPr>
          <p:cNvPr id="14" name="Zástupný symbol pro text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á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á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sp>
        <p:nvSpPr>
          <p:cNvPr id="22" name="Zástupný symbol obrázku 7">
            <a:extLst>
              <a:ext uri="{FF2B5EF4-FFF2-40B4-BE49-F238E27FC236}">
                <a16:creationId xmlns:a16="http://schemas.microsoft.com/office/drawing/2014/main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zložení nadpisu a obsahu ver.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cs-CZ" noProof="0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cs-CZ" noProof="0" dirty="0"/>
              <a:t>KLIKNUTÍM UPRAVÍTE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t>‹#›</a:t>
            </a:fld>
            <a:endParaRPr lang="cs-CZ" noProof="0" dirty="0"/>
          </a:p>
        </p:txBody>
      </p:sp>
      <p:sp>
        <p:nvSpPr>
          <p:cNvPr id="11" name="Zástupný symbol obrázku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2596199" cy="100800"/>
            <a:chOff x="0" y="3240138"/>
            <a:chExt cx="2596199" cy="100800"/>
          </a:xfrm>
        </p:grpSpPr>
        <p:cxnSp>
          <p:nvCxnSpPr>
            <p:cNvPr id="13" name="Přímá spojnice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57386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á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495399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cs-CZ" noProof="0" dirty="0"/>
            </a:p>
          </p:txBody>
        </p:sp>
      </p:grpSp>
      <p:sp>
        <p:nvSpPr>
          <p:cNvPr id="17" name="Ová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18" name="Přímá spojnice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á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20" name="Přímá spojnice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ástupný symbol pro text 2">
            <a:extLst>
              <a:ext uri="{FF2B5EF4-FFF2-40B4-BE49-F238E27FC236}">
                <a16:creationId xmlns:a16="http://schemas.microsoft.com/office/drawing/2014/main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23" name="Zástupný symbol obrázku 7">
            <a:extLst>
              <a:ext uri="{FF2B5EF4-FFF2-40B4-BE49-F238E27FC236}">
                <a16:creationId xmlns:a16="http://schemas.microsoft.com/office/drawing/2014/main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zložení obsahu ik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cs-CZ" noProof="0" dirty="0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t>‹#›</a:t>
            </a:fld>
            <a:endParaRPr lang="cs-CZ" noProof="0" dirty="0"/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cs-CZ" noProof="0" dirty="0"/>
              <a:t>KLIKNUTÍM UPRAVÍTE</a:t>
            </a:r>
          </a:p>
        </p:txBody>
      </p:sp>
      <p:sp>
        <p:nvSpPr>
          <p:cNvPr id="9" name="Zástupný symbol pro text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10" name="Zástupný symbol obrázku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Přímá spojnice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á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cs-CZ" noProof="0" dirty="0"/>
            </a:p>
          </p:txBody>
        </p:sp>
      </p:grpSp>
      <p:sp>
        <p:nvSpPr>
          <p:cNvPr id="14" name="Zástupný symbol pro text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á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á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sp>
        <p:nvSpPr>
          <p:cNvPr id="4" name="Zástupný symbol obrázku 3">
            <a:extLst>
              <a:ext uri="{FF2B5EF4-FFF2-40B4-BE49-F238E27FC236}">
                <a16:creationId xmlns:a16="http://schemas.microsoft.com/office/drawing/2014/main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sp>
        <p:nvSpPr>
          <p:cNvPr id="22" name="Zástupný symbol pro text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Upravte styly textu</a:t>
            </a:r>
          </a:p>
        </p:txBody>
      </p:sp>
      <p:sp>
        <p:nvSpPr>
          <p:cNvPr id="23" name="Zástupný symbol pro text 2">
            <a:extLst>
              <a:ext uri="{FF2B5EF4-FFF2-40B4-BE49-F238E27FC236}">
                <a16:creationId xmlns:a16="http://schemas.microsoft.com/office/drawing/2014/main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24" name="Zástupný symbol obrázku 3">
            <a:extLst>
              <a:ext uri="{FF2B5EF4-FFF2-40B4-BE49-F238E27FC236}">
                <a16:creationId xmlns:a16="http://schemas.microsoft.com/office/drawing/2014/main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sp>
        <p:nvSpPr>
          <p:cNvPr id="25" name="Zástupný symbol pro text 2">
            <a:extLst>
              <a:ext uri="{FF2B5EF4-FFF2-40B4-BE49-F238E27FC236}">
                <a16:creationId xmlns:a16="http://schemas.microsoft.com/office/drawing/2014/main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Upravte styly textu</a:t>
            </a:r>
          </a:p>
        </p:txBody>
      </p:sp>
      <p:sp>
        <p:nvSpPr>
          <p:cNvPr id="26" name="Zástupný symbol pro text 2">
            <a:extLst>
              <a:ext uri="{FF2B5EF4-FFF2-40B4-BE49-F238E27FC236}">
                <a16:creationId xmlns:a16="http://schemas.microsoft.com/office/drawing/2014/main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27" name="Zástupný symbol obrázku 3">
            <a:extLst>
              <a:ext uri="{FF2B5EF4-FFF2-40B4-BE49-F238E27FC236}">
                <a16:creationId xmlns:a16="http://schemas.microsoft.com/office/drawing/2014/main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sp>
        <p:nvSpPr>
          <p:cNvPr id="28" name="Zástupný symbol pro text 2">
            <a:extLst>
              <a:ext uri="{FF2B5EF4-FFF2-40B4-BE49-F238E27FC236}">
                <a16:creationId xmlns:a16="http://schemas.microsoft.com/office/drawing/2014/main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Upravte styly textu</a:t>
            </a:r>
          </a:p>
        </p:txBody>
      </p:sp>
      <p:sp>
        <p:nvSpPr>
          <p:cNvPr id="29" name="Zástupný symbol pro text 2">
            <a:extLst>
              <a:ext uri="{FF2B5EF4-FFF2-40B4-BE49-F238E27FC236}">
                <a16:creationId xmlns:a16="http://schemas.microsoft.com/office/drawing/2014/main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30" name="Zástupný symbol obrázku 3">
            <a:extLst>
              <a:ext uri="{FF2B5EF4-FFF2-40B4-BE49-F238E27FC236}">
                <a16:creationId xmlns:a16="http://schemas.microsoft.com/office/drawing/2014/main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sp>
        <p:nvSpPr>
          <p:cNvPr id="31" name="Zástupný symbol pro text 2">
            <a:extLst>
              <a:ext uri="{FF2B5EF4-FFF2-40B4-BE49-F238E27FC236}">
                <a16:creationId xmlns:a16="http://schemas.microsoft.com/office/drawing/2014/main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Upravte styly textu</a:t>
            </a:r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zložení monitoru a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cs-CZ" noProof="0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cs-CZ" noProof="0" dirty="0"/>
              <a:t>KLIKNUTÍM UPRAVÍTE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t>‹#›</a:t>
            </a:fld>
            <a:endParaRPr lang="cs-CZ" noProof="0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cs-CZ" noProof="0" dirty="0"/>
          </a:p>
        </p:txBody>
      </p:sp>
      <p:sp>
        <p:nvSpPr>
          <p:cNvPr id="11" name="Zástupný symbol obrázku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290464" cy="100800"/>
            <a:chOff x="0" y="3240138"/>
            <a:chExt cx="3290464" cy="100800"/>
          </a:xfrm>
        </p:grpSpPr>
        <p:cxnSp>
          <p:nvCxnSpPr>
            <p:cNvPr id="13" name="Přímá spojnice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20886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á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189664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cs-CZ" noProof="0" dirty="0"/>
            </a:p>
          </p:txBody>
        </p:sp>
      </p:grpSp>
      <p:sp>
        <p:nvSpPr>
          <p:cNvPr id="16" name="Zástupný symbol pro text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17" name="Ová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18" name="Přímá spojnice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á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20" name="Přímá spojnice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ástupný symbol obrázku 9">
            <a:extLst>
              <a:ext uri="{FF2B5EF4-FFF2-40B4-BE49-F238E27FC236}">
                <a16:creationId xmlns:a16="http://schemas.microsoft.com/office/drawing/2014/main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zložení obsahu pro nadpisy a podnadpis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ástupný symbol obrázku 7">
            <a:extLst>
              <a:ext uri="{FF2B5EF4-FFF2-40B4-BE49-F238E27FC236}">
                <a16:creationId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cs-CZ" noProof="0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rtlCol="0" anchor="b">
            <a:normAutofit/>
          </a:bodyPr>
          <a:lstStyle>
            <a:lvl1pPr algn="ctr">
              <a:defRPr sz="3600"/>
            </a:lvl1pPr>
          </a:lstStyle>
          <a:p>
            <a:pPr rtl="0"/>
            <a:r>
              <a:rPr lang="cs-CZ" noProof="0" dirty="0"/>
              <a:t>KLIKNUTÍM UPRAVÍTE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t>‹#›</a:t>
            </a:fld>
            <a:endParaRPr lang="cs-CZ" noProof="0" dirty="0"/>
          </a:p>
        </p:txBody>
      </p:sp>
      <p:sp>
        <p:nvSpPr>
          <p:cNvPr id="11" name="Zástupný symbol obrázku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sp>
        <p:nvSpPr>
          <p:cNvPr id="17" name="Ová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18" name="Přímá spojnice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á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20" name="Přímá spojnice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Skupina 8">
            <a:extLst>
              <a:ext uri="{FF2B5EF4-FFF2-40B4-BE49-F238E27FC236}">
                <a16:creationId xmlns:a16="http://schemas.microsoft.com/office/drawing/2014/main" id="{78842051-6173-4CC2-8C4A-8AE31FE7BA54}"/>
              </a:ext>
            </a:extLst>
          </p:cNvPr>
          <p:cNvGrpSpPr/>
          <p:nvPr userDrawn="1"/>
        </p:nvGrpSpPr>
        <p:grpSpPr>
          <a:xfrm>
            <a:off x="4532046" y="1373283"/>
            <a:ext cx="3179027" cy="100800"/>
            <a:chOff x="2557128" y="1373283"/>
            <a:chExt cx="3179027" cy="100800"/>
          </a:xfrm>
        </p:grpSpPr>
        <p:grpSp>
          <p:nvGrpSpPr>
            <p:cNvPr id="15" name="Skupina 14">
              <a:extLst>
                <a:ext uri="{FF2B5EF4-FFF2-40B4-BE49-F238E27FC236}">
                  <a16:creationId xmlns:a16="http://schemas.microsoft.com/office/drawing/2014/main" id="{B7317392-EF87-4050-8BBE-32F74B0CF15A}"/>
                </a:ext>
              </a:extLst>
            </p:cNvPr>
            <p:cNvGrpSpPr/>
            <p:nvPr userDrawn="1"/>
          </p:nvGrpSpPr>
          <p:grpSpPr>
            <a:xfrm>
              <a:off x="2573262" y="1373283"/>
              <a:ext cx="3162893" cy="100800"/>
              <a:chOff x="-576216" y="3237441"/>
              <a:chExt cx="3162893" cy="100800"/>
            </a:xfrm>
          </p:grpSpPr>
          <p:cxnSp>
            <p:nvCxnSpPr>
              <p:cNvPr id="13" name="Přímá spojnice 12">
                <a:extLst>
                  <a:ext uri="{FF2B5EF4-FFF2-40B4-BE49-F238E27FC236}">
                    <a16:creationId xmlns:a16="http://schemas.microsoft.com/office/drawing/2014/main" id="{785A4134-866D-4143-AC1E-8A2FFDB4985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576216" y="3290538"/>
                <a:ext cx="3080287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ál 13">
                <a:extLst>
                  <a:ext uri="{FF2B5EF4-FFF2-40B4-BE49-F238E27FC236}">
                    <a16:creationId xmlns:a16="http://schemas.microsoft.com/office/drawing/2014/main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2485877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cs-CZ" noProof="0" dirty="0"/>
              </a:p>
            </p:txBody>
          </p:sp>
        </p:grpSp>
        <p:sp>
          <p:nvSpPr>
            <p:cNvPr id="21" name="Ovál 20">
              <a:extLst>
                <a:ext uri="{FF2B5EF4-FFF2-40B4-BE49-F238E27FC236}">
                  <a16:creationId xmlns:a16="http://schemas.microsoft.com/office/drawing/2014/main" id="{5D1C3636-C306-4492-8D46-194288459CAF}"/>
                </a:ext>
              </a:extLst>
            </p:cNvPr>
            <p:cNvSpPr/>
            <p:nvPr userDrawn="1"/>
          </p:nvSpPr>
          <p:spPr>
            <a:xfrm>
              <a:off x="2557128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cs-CZ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zložení tří obsahových část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cs-CZ" noProof="0" dirty="0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t>‹#›</a:t>
            </a:fld>
            <a:endParaRPr lang="cs-CZ" noProof="0" dirty="0"/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9" name="Zástupný symbol pro text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10" name="Zástupný symbol obrázku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738995" y="1375202"/>
            <a:ext cx="5453005" cy="100800"/>
            <a:chOff x="304632" y="3240138"/>
            <a:chExt cx="3404667" cy="100800"/>
          </a:xfrm>
        </p:grpSpPr>
        <p:cxnSp>
          <p:nvCxnSpPr>
            <p:cNvPr id="12" name="Přímá spojnice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4632" y="3290538"/>
              <a:ext cx="3372655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á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643575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cs-CZ" noProof="0" dirty="0"/>
            </a:p>
          </p:txBody>
        </p:sp>
      </p:grpSp>
      <p:sp>
        <p:nvSpPr>
          <p:cNvPr id="14" name="Zástupný symbol pro text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á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á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sp>
        <p:nvSpPr>
          <p:cNvPr id="22" name="Zástupný symbol pro text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16" name="Zástupný symbol pro text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cs-CZ" noProof="0" dirty="0"/>
              <a:t>1</a:t>
            </a:r>
          </a:p>
        </p:txBody>
      </p:sp>
      <p:sp>
        <p:nvSpPr>
          <p:cNvPr id="34" name="Zástupný symbol pro text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35" name="Zástupný symbol pro text 15">
            <a:extLst>
              <a:ext uri="{FF2B5EF4-FFF2-40B4-BE49-F238E27FC236}">
                <a16:creationId xmlns:a16="http://schemas.microsoft.com/office/drawing/2014/main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cs-CZ" noProof="0" dirty="0"/>
              <a:t>2</a:t>
            </a:r>
          </a:p>
        </p:txBody>
      </p:sp>
      <p:sp>
        <p:nvSpPr>
          <p:cNvPr id="36" name="Zástupný symbol pro text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37" name="Zástupný symbol pro text 2">
            <a:extLst>
              <a:ext uri="{FF2B5EF4-FFF2-40B4-BE49-F238E27FC236}">
                <a16:creationId xmlns:a16="http://schemas.microsoft.com/office/drawing/2014/main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38" name="Zástupný symbol pro text 15">
            <a:extLst>
              <a:ext uri="{FF2B5EF4-FFF2-40B4-BE49-F238E27FC236}">
                <a16:creationId xmlns:a16="http://schemas.microsoft.com/office/drawing/2014/main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cs-CZ" noProof="0" dirty="0"/>
              <a:t>3</a:t>
            </a:r>
          </a:p>
        </p:txBody>
      </p:sp>
      <p:sp>
        <p:nvSpPr>
          <p:cNvPr id="39" name="Zástupný symbol pro text 2">
            <a:extLst>
              <a:ext uri="{FF2B5EF4-FFF2-40B4-BE49-F238E27FC236}">
                <a16:creationId xmlns:a16="http://schemas.microsoft.com/office/drawing/2014/main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Přímá spojnice 28">
            <a:extLst>
              <a:ext uri="{FF2B5EF4-FFF2-40B4-BE49-F238E27FC236}">
                <a16:creationId xmlns:a16="http://schemas.microsoft.com/office/drawing/2014/main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>
            <a:extLst>
              <a:ext uri="{FF2B5EF4-FFF2-40B4-BE49-F238E27FC236}">
                <a16:creationId xmlns:a16="http://schemas.microsoft.com/office/drawing/2014/main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cs-CZ" noProof="0" dirty="0"/>
              <a:t>Kliknutím můžete upravit styl předlohy nadpisů.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cs-CZ" noProof="0" dirty="0"/>
              <a:t>Upravit styly předlohy textu</a:t>
            </a:r>
          </a:p>
          <a:p>
            <a:pPr lvl="1" rtl="0"/>
            <a:r>
              <a:rPr lang="cs-CZ" noProof="0" dirty="0"/>
              <a:t>Druhá úroveň</a:t>
            </a:r>
          </a:p>
          <a:p>
            <a:pPr lvl="2" rtl="0"/>
            <a:r>
              <a:rPr lang="cs-CZ" noProof="0" dirty="0"/>
              <a:t>Třetí úroveň</a:t>
            </a:r>
          </a:p>
          <a:p>
            <a:pPr lvl="3" rtl="0"/>
            <a:r>
              <a:rPr lang="cs-CZ" noProof="0" dirty="0"/>
              <a:t>Čtvrtá úroveň</a:t>
            </a:r>
          </a:p>
          <a:p>
            <a:pPr lvl="4" rtl="0"/>
            <a:r>
              <a:rPr lang="cs-CZ" noProof="0" dirty="0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pPr rtl="0"/>
            <a:fld id="{8D581BC7-E183-40DB-AC97-C19EA4EB8894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  <p:sp>
        <p:nvSpPr>
          <p:cNvPr id="7" name="Ovál 6">
            <a:extLst>
              <a:ext uri="{FF2B5EF4-FFF2-40B4-BE49-F238E27FC236}">
                <a16:creationId xmlns:a16="http://schemas.microsoft.com/office/drawing/2014/main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ál 10">
            <a:extLst>
              <a:ext uri="{FF2B5EF4-FFF2-40B4-BE49-F238E27FC236}">
                <a16:creationId xmlns:a16="http://schemas.microsoft.com/office/drawing/2014/main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89" r:id="rId3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54F6FF42-70E3-4A7F-B5D8-2928FCB71A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cs-CZ" dirty="0"/>
              <a:t>Semestrální práce - Časomíra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F40A11AA-C85D-4AF4-92B2-0F4E36F4E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cs-CZ" dirty="0"/>
              <a:t>Jan Pelikán</a:t>
            </a:r>
          </a:p>
        </p:txBody>
      </p:sp>
      <p:sp>
        <p:nvSpPr>
          <p:cNvPr id="6" name="Zástupný symbol obrázku 5">
            <a:extLst>
              <a:ext uri="{FF2B5EF4-FFF2-40B4-BE49-F238E27FC236}">
                <a16:creationId xmlns:a16="http://schemas.microsoft.com/office/drawing/2014/main" id="{B49F3E92-920A-4931-93B8-853FF16DAE6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104048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D2F9A33A-E955-4DFB-9469-3FDBA6703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700" y="205475"/>
            <a:ext cx="4846923" cy="1507462"/>
          </a:xfrm>
        </p:spPr>
        <p:txBody>
          <a:bodyPr rtlCol="0"/>
          <a:lstStyle/>
          <a:p>
            <a:pPr rtl="0"/>
            <a:r>
              <a:rPr lang="cs-CZ" sz="5000" dirty="0"/>
              <a:t>DĚKUJI ZA POZORNOST!</a:t>
            </a:r>
          </a:p>
        </p:txBody>
      </p:sp>
      <p:sp>
        <p:nvSpPr>
          <p:cNvPr id="7" name="Zástupný symbol pro text 6">
            <a:extLst>
              <a:ext uri="{FF2B5EF4-FFF2-40B4-BE49-F238E27FC236}">
                <a16:creationId xmlns:a16="http://schemas.microsoft.com/office/drawing/2014/main" id="{58804881-51D2-4A81-BABB-704FBED23E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1850" y="1953250"/>
            <a:ext cx="4586288" cy="509472"/>
          </a:xfrm>
        </p:spPr>
        <p:txBody>
          <a:bodyPr rtlCol="0"/>
          <a:lstStyle/>
          <a:p>
            <a:pPr rtl="0"/>
            <a:r>
              <a:rPr lang="cs-CZ" dirty="0"/>
              <a:t>Jan Pelikán</a:t>
            </a:r>
          </a:p>
        </p:txBody>
      </p:sp>
      <p:pic>
        <p:nvPicPr>
          <p:cNvPr id="15" name="Zástupný symbol obrázku 14" descr="Abstraktní pozadí">
            <a:extLst>
              <a:ext uri="{FF2B5EF4-FFF2-40B4-BE49-F238E27FC236}">
                <a16:creationId xmlns:a16="http://schemas.microsoft.com/office/drawing/2014/main" id="{72AD0CC3-F8DE-4C10-916A-24BC65B1D283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Zástupný symbol obrázku 3">
            <a:extLst>
              <a:ext uri="{FF2B5EF4-FFF2-40B4-BE49-F238E27FC236}">
                <a16:creationId xmlns:a16="http://schemas.microsoft.com/office/drawing/2014/main" id="{CEB25998-FC5F-47DD-A4C3-4C0B1CF6F0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695672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dirty="0"/>
              <a:t>Jan Pelikán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A50184F8-7D3E-4F39-85DA-53F65AF61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6770" y="3244566"/>
            <a:ext cx="4205904" cy="1685243"/>
          </a:xfrm>
        </p:spPr>
        <p:txBody>
          <a:bodyPr rtlCol="0">
            <a:normAutofit/>
          </a:bodyPr>
          <a:lstStyle/>
          <a:p>
            <a:pPr marL="342900" indent="-342900" rtl="0">
              <a:buAutoNum type="arabicPeriod"/>
            </a:pPr>
            <a:r>
              <a:rPr lang="cs-CZ" dirty="0"/>
              <a:t>ročník na FAV</a:t>
            </a:r>
          </a:p>
          <a:p>
            <a:pPr rtl="0"/>
            <a:endParaRPr lang="cs-CZ" dirty="0"/>
          </a:p>
          <a:p>
            <a:r>
              <a:rPr lang="cs-CZ" dirty="0"/>
              <a:t>Hraju aktivně florbal</a:t>
            </a:r>
          </a:p>
          <a:p>
            <a:pPr rtl="0"/>
            <a:endParaRPr lang="cs-CZ" dirty="0"/>
          </a:p>
        </p:txBody>
      </p:sp>
      <p:pic>
        <p:nvPicPr>
          <p:cNvPr id="20" name="Zástupný symbol obrázku 19" descr="Abstraktní pozadí">
            <a:extLst>
              <a:ext uri="{FF2B5EF4-FFF2-40B4-BE49-F238E27FC236}">
                <a16:creationId xmlns:a16="http://schemas.microsoft.com/office/drawing/2014/main" id="{61169563-0C6E-483D-91B6-7AB8952A8FA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6" name="Zástupný symbol pro datum 5">
            <a:extLst>
              <a:ext uri="{FF2B5EF4-FFF2-40B4-BE49-F238E27FC236}">
                <a16:creationId xmlns:a16="http://schemas.microsoft.com/office/drawing/2014/main" id="{5EC88EDC-DE1B-4E22-AB2A-B461D5C81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dirty="0"/>
              <a:t>17.03.2020</a:t>
            </a:r>
          </a:p>
        </p:txBody>
      </p:sp>
      <p:sp>
        <p:nvSpPr>
          <p:cNvPr id="9" name="Zástupný symbol obrázku 8">
            <a:extLst>
              <a:ext uri="{FF2B5EF4-FFF2-40B4-BE49-F238E27FC236}">
                <a16:creationId xmlns:a16="http://schemas.microsoft.com/office/drawing/2014/main" id="{CA78E948-0CA1-4439-BE6A-6E2FA46F04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905111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Zástupný symbol obrázku 19" descr="Abstraktní pozadí&#10;">
            <a:extLst>
              <a:ext uri="{FF2B5EF4-FFF2-40B4-BE49-F238E27FC236}">
                <a16:creationId xmlns:a16="http://schemas.microsoft.com/office/drawing/2014/main" id="{3330B498-1497-4DA8-99F4-8F8159B24FF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Nadpis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dirty="0"/>
              <a:t>Motivace</a:t>
            </a:r>
          </a:p>
        </p:txBody>
      </p:sp>
      <p:sp>
        <p:nvSpPr>
          <p:cNvPr id="6" name="Zástupný symbol pro text 5">
            <a:extLst>
              <a:ext uri="{FF2B5EF4-FFF2-40B4-BE49-F238E27FC236}">
                <a16:creationId xmlns:a16="http://schemas.microsoft.com/office/drawing/2014/main" id="{F62CA978-7F10-45ED-A5E7-73BCC796D2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cs-CZ" dirty="0"/>
              <a:t>Proč zrovna časomíra?</a:t>
            </a:r>
          </a:p>
        </p:txBody>
      </p:sp>
      <p:sp>
        <p:nvSpPr>
          <p:cNvPr id="8" name="Zástupný symbol pro text 7">
            <a:extLst>
              <a:ext uri="{FF2B5EF4-FFF2-40B4-BE49-F238E27FC236}">
                <a16:creationId xmlns:a16="http://schemas.microsoft.com/office/drawing/2014/main" id="{1C19D996-1EAD-4EC5-92CC-5A60F9A9E91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/>
          <a:lstStyle/>
          <a:p>
            <a:pPr rtl="0"/>
            <a:r>
              <a:rPr lang="cs-CZ" dirty="0"/>
              <a:t>Pro uživatele nepřehledná</a:t>
            </a:r>
          </a:p>
          <a:p>
            <a:pPr rtl="0"/>
            <a:endParaRPr lang="cs-CZ" dirty="0"/>
          </a:p>
          <a:p>
            <a:pPr rtl="0"/>
            <a:r>
              <a:rPr lang="cs-CZ" dirty="0"/>
              <a:t>Složité ovládání</a:t>
            </a:r>
          </a:p>
          <a:p>
            <a:pPr rtl="0"/>
            <a:endParaRPr lang="cs-CZ" dirty="0"/>
          </a:p>
          <a:p>
            <a:pPr rtl="0"/>
            <a:r>
              <a:rPr lang="cs-CZ" dirty="0"/>
              <a:t>Pomalé</a:t>
            </a:r>
          </a:p>
        </p:txBody>
      </p:sp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A96AB769-C08B-4A71-BEE7-D771D274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dirty="0"/>
              <a:t>17.03.2020</a:t>
            </a:r>
          </a:p>
        </p:txBody>
      </p:sp>
      <p:sp>
        <p:nvSpPr>
          <p:cNvPr id="9" name="Zástupný symbol obrázku 8">
            <a:extLst>
              <a:ext uri="{FF2B5EF4-FFF2-40B4-BE49-F238E27FC236}">
                <a16:creationId xmlns:a16="http://schemas.microsoft.com/office/drawing/2014/main" id="{66F2F199-9A2C-44AC-A16C-3F1FDB89B0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764296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dirty="0"/>
              <a:t>ŘEŠENÍ</a:t>
            </a:r>
          </a:p>
        </p:txBody>
      </p:sp>
      <p:sp>
        <p:nvSpPr>
          <p:cNvPr id="7" name="Zástupný symbol pro text 6">
            <a:extLst>
              <a:ext uri="{FF2B5EF4-FFF2-40B4-BE49-F238E27FC236}">
                <a16:creationId xmlns:a16="http://schemas.microsoft.com/office/drawing/2014/main" id="{1EBE5B37-5B62-411B-BD45-E04DD958A3F9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/>
          <a:lstStyle/>
          <a:p>
            <a:pPr rtl="0"/>
            <a:r>
              <a:rPr lang="cs-CZ" dirty="0"/>
              <a:t>Vychází ze zkušeností</a:t>
            </a:r>
          </a:p>
          <a:p>
            <a:pPr rtl="0"/>
            <a:endParaRPr lang="cs-CZ" dirty="0"/>
          </a:p>
          <a:p>
            <a:pPr rtl="0"/>
            <a:r>
              <a:rPr lang="cs-CZ" dirty="0"/>
              <a:t>Rychlost</a:t>
            </a:r>
          </a:p>
          <a:p>
            <a:pPr rtl="0"/>
            <a:endParaRPr lang="cs-CZ" dirty="0"/>
          </a:p>
          <a:p>
            <a:pPr rtl="0"/>
            <a:r>
              <a:rPr lang="cs-CZ" dirty="0"/>
              <a:t>Přehlednost</a:t>
            </a:r>
          </a:p>
          <a:p>
            <a:pPr rtl="0"/>
            <a:endParaRPr lang="cs-CZ" dirty="0"/>
          </a:p>
          <a:p>
            <a:pPr rtl="0"/>
            <a:r>
              <a:rPr lang="cs-CZ" dirty="0"/>
              <a:t>Lehké ovládání</a:t>
            </a:r>
          </a:p>
        </p:txBody>
      </p:sp>
      <p:pic>
        <p:nvPicPr>
          <p:cNvPr id="18" name="Zástupný symbol obrázku 17" descr="Abstraktní pozadí">
            <a:extLst>
              <a:ext uri="{FF2B5EF4-FFF2-40B4-BE49-F238E27FC236}">
                <a16:creationId xmlns:a16="http://schemas.microsoft.com/office/drawing/2014/main" id="{FA9DAA9F-5926-4BC1-8F7B-06E0B1C2F01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41F813B4-2C3F-45B0-A38D-A3FE79E6D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dirty="0"/>
              <a:t>17.03.2020</a:t>
            </a:r>
          </a:p>
        </p:txBody>
      </p:sp>
      <p:sp>
        <p:nvSpPr>
          <p:cNvPr id="8" name="Zástupný symbol obrázku 7">
            <a:extLst>
              <a:ext uri="{FF2B5EF4-FFF2-40B4-BE49-F238E27FC236}">
                <a16:creationId xmlns:a16="http://schemas.microsoft.com/office/drawing/2014/main" id="{BC77C306-E545-4FFA-85B9-EE760AAA571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149445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Nadpis 66">
            <a:extLst>
              <a:ext uri="{FF2B5EF4-FFF2-40B4-BE49-F238E27FC236}">
                <a16:creationId xmlns:a16="http://schemas.microsoft.com/office/drawing/2014/main" id="{E72CC338-4598-4AF3-B140-D7F632D2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cs-CZ" dirty="0"/>
              <a:t>Pro diváky</a:t>
            </a:r>
          </a:p>
        </p:txBody>
      </p:sp>
      <p:sp>
        <p:nvSpPr>
          <p:cNvPr id="68" name="Zástupný symbol pro text 67">
            <a:extLst>
              <a:ext uri="{FF2B5EF4-FFF2-40B4-BE49-F238E27FC236}">
                <a16:creationId xmlns:a16="http://schemas.microsoft.com/office/drawing/2014/main" id="{1411656D-4971-4CC0-9065-8DA32BB874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cs-CZ" dirty="0"/>
              <a:t>Snímek který uvidí diváci</a:t>
            </a:r>
          </a:p>
        </p:txBody>
      </p:sp>
      <p:sp>
        <p:nvSpPr>
          <p:cNvPr id="16" name="Zástupný symbol pro text 15">
            <a:extLst>
              <a:ext uri="{FF2B5EF4-FFF2-40B4-BE49-F238E27FC236}">
                <a16:creationId xmlns:a16="http://schemas.microsoft.com/office/drawing/2014/main" id="{C214C1BB-D845-4DB6-B4FC-B7AD5F5E0C3D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6333085" y="3291840"/>
            <a:ext cx="1385335" cy="640080"/>
          </a:xfrm>
        </p:spPr>
        <p:txBody>
          <a:bodyPr rtlCol="0"/>
          <a:lstStyle/>
          <a:p>
            <a:pPr rtl="0"/>
            <a:r>
              <a:rPr lang="cs-CZ" dirty="0"/>
              <a:t>Kompozice</a:t>
            </a:r>
          </a:p>
        </p:txBody>
      </p:sp>
      <p:pic>
        <p:nvPicPr>
          <p:cNvPr id="12" name="Zástupný symbol obrázku 11" descr="Ikona krychlí">
            <a:extLst>
              <a:ext uri="{FF2B5EF4-FFF2-40B4-BE49-F238E27FC236}">
                <a16:creationId xmlns:a16="http://schemas.microsoft.com/office/drawing/2014/main" id="{92015B7B-96EB-42A1-A654-5DE5377A52C7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446" r="1446"/>
          <a:stretch>
            <a:fillRect/>
          </a:stretch>
        </p:blipFill>
        <p:spPr/>
      </p:pic>
      <p:sp>
        <p:nvSpPr>
          <p:cNvPr id="14" name="Zástupný symbol pro text 13">
            <a:extLst>
              <a:ext uri="{FF2B5EF4-FFF2-40B4-BE49-F238E27FC236}">
                <a16:creationId xmlns:a16="http://schemas.microsoft.com/office/drawing/2014/main" id="{B9B92F0C-3A1D-438E-B581-C1A63389DAF6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 rtlCol="0">
            <a:normAutofit/>
          </a:bodyPr>
          <a:lstStyle/>
          <a:p>
            <a:pPr rtl="0"/>
            <a:r>
              <a:rPr lang="cs-CZ" sz="1600" dirty="0"/>
              <a:t>Přehlednost pro diváky a hráče</a:t>
            </a:r>
          </a:p>
        </p:txBody>
      </p:sp>
      <p:sp>
        <p:nvSpPr>
          <p:cNvPr id="19" name="Zástupný symbol pro text 18">
            <a:extLst>
              <a:ext uri="{FF2B5EF4-FFF2-40B4-BE49-F238E27FC236}">
                <a16:creationId xmlns:a16="http://schemas.microsoft.com/office/drawing/2014/main" id="{0D9ADD0F-E05E-4B0E-9D9D-545FD755D7AE}"/>
              </a:ext>
            </a:extLst>
          </p:cNvPr>
          <p:cNvSpPr>
            <a:spLocks noGrp="1"/>
          </p:cNvSpPr>
          <p:nvPr>
            <p:ph type="body" idx="25"/>
          </p:nvPr>
        </p:nvSpPr>
        <p:spPr/>
        <p:txBody>
          <a:bodyPr rtlCol="0"/>
          <a:lstStyle/>
          <a:p>
            <a:pPr rtl="0"/>
            <a:r>
              <a:rPr lang="cs-CZ" dirty="0"/>
              <a:t>Obsah</a:t>
            </a:r>
          </a:p>
        </p:txBody>
      </p:sp>
      <p:pic>
        <p:nvPicPr>
          <p:cNvPr id="21" name="Zástupný symbol obrázku 20" descr="Ikona atomu">
            <a:extLst>
              <a:ext uri="{FF2B5EF4-FFF2-40B4-BE49-F238E27FC236}">
                <a16:creationId xmlns:a16="http://schemas.microsoft.com/office/drawing/2014/main" id="{E6E2A99D-9A76-4170-84C5-E8E895DEA55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329" r="1329"/>
          <a:stretch>
            <a:fillRect/>
          </a:stretch>
        </p:blipFill>
        <p:spPr/>
      </p:pic>
      <p:sp>
        <p:nvSpPr>
          <p:cNvPr id="17" name="Zástupný symbol pro text 16">
            <a:extLst>
              <a:ext uri="{FF2B5EF4-FFF2-40B4-BE49-F238E27FC236}">
                <a16:creationId xmlns:a16="http://schemas.microsoft.com/office/drawing/2014/main" id="{46EA4E1F-EF09-44AB-9483-363CF418AA99}"/>
              </a:ext>
            </a:extLst>
          </p:cNvPr>
          <p:cNvSpPr>
            <a:spLocks noGrp="1"/>
          </p:cNvSpPr>
          <p:nvPr>
            <p:ph type="body" idx="23"/>
          </p:nvPr>
        </p:nvSpPr>
        <p:spPr/>
        <p:txBody>
          <a:bodyPr rtlCol="0">
            <a:normAutofit/>
          </a:bodyPr>
          <a:lstStyle/>
          <a:p>
            <a:pPr rtl="0"/>
            <a:r>
              <a:rPr lang="cs-CZ" sz="1600" dirty="0"/>
              <a:t>Vše co je potřeba a nic navíc</a:t>
            </a:r>
          </a:p>
        </p:txBody>
      </p:sp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8B2EEAA2-E066-4E86-A51B-FAC333319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dirty="0"/>
              <a:t>17.03.2020</a:t>
            </a:r>
          </a:p>
        </p:txBody>
      </p:sp>
      <p:pic>
        <p:nvPicPr>
          <p:cNvPr id="20" name="Zástupný symbol obrázku 19" descr="Obsah obrázku snímek obrazovky&#10;&#10;Popis byl vytvořen automaticky">
            <a:extLst>
              <a:ext uri="{FF2B5EF4-FFF2-40B4-BE49-F238E27FC236}">
                <a16:creationId xmlns:a16="http://schemas.microsoft.com/office/drawing/2014/main" id="{1797AAF7-28DE-4A16-A417-4D3815AB555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7"/>
          <a:srcRect t="4902" b="4902"/>
          <a:stretch>
            <a:fillRect/>
          </a:stretch>
        </p:blipFill>
        <p:spPr>
          <a:xfrm>
            <a:off x="468041" y="2448232"/>
            <a:ext cx="5627960" cy="2861675"/>
          </a:xfrm>
        </p:spPr>
      </p:pic>
      <p:sp>
        <p:nvSpPr>
          <p:cNvPr id="23" name="Zástupný text 22">
            <a:extLst>
              <a:ext uri="{FF2B5EF4-FFF2-40B4-BE49-F238E27FC236}">
                <a16:creationId xmlns:a16="http://schemas.microsoft.com/office/drawing/2014/main" id="{2641EB52-F937-4BCD-8929-2F9E32E412CA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25" name="Zástupný symbol obrázku 24">
            <a:extLst>
              <a:ext uri="{FF2B5EF4-FFF2-40B4-BE49-F238E27FC236}">
                <a16:creationId xmlns:a16="http://schemas.microsoft.com/office/drawing/2014/main" id="{7DF5E972-4A08-4695-B155-2C76C7B4703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27" name="Zástupný text 26">
            <a:extLst>
              <a:ext uri="{FF2B5EF4-FFF2-40B4-BE49-F238E27FC236}">
                <a16:creationId xmlns:a16="http://schemas.microsoft.com/office/drawing/2014/main" id="{4B6D1E69-F98A-41C3-8149-B2933A6DD276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29" name="Zástupný text 28">
            <a:extLst>
              <a:ext uri="{FF2B5EF4-FFF2-40B4-BE49-F238E27FC236}">
                <a16:creationId xmlns:a16="http://schemas.microsoft.com/office/drawing/2014/main" id="{9F40FBCB-B57A-4C7E-A670-199061290A83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1" name="Zástupný symbol obrázku 30">
            <a:extLst>
              <a:ext uri="{FF2B5EF4-FFF2-40B4-BE49-F238E27FC236}">
                <a16:creationId xmlns:a16="http://schemas.microsoft.com/office/drawing/2014/main" id="{9610147F-9E52-4C54-9CA4-75D5C4C6E25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65" name="Zástupný text 64">
            <a:extLst>
              <a:ext uri="{FF2B5EF4-FFF2-40B4-BE49-F238E27FC236}">
                <a16:creationId xmlns:a16="http://schemas.microsoft.com/office/drawing/2014/main" id="{3E1DF569-B41E-4F7A-88AB-4A68787CB283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06072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Nadpis 66">
            <a:extLst>
              <a:ext uri="{FF2B5EF4-FFF2-40B4-BE49-F238E27FC236}">
                <a16:creationId xmlns:a16="http://schemas.microsoft.com/office/drawing/2014/main" id="{E72CC338-4598-4AF3-B140-D7F632D2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cs-CZ" dirty="0"/>
              <a:t>Pro obsluhu</a:t>
            </a:r>
          </a:p>
        </p:txBody>
      </p:sp>
      <p:sp>
        <p:nvSpPr>
          <p:cNvPr id="68" name="Zástupný symbol pro text 67">
            <a:extLst>
              <a:ext uri="{FF2B5EF4-FFF2-40B4-BE49-F238E27FC236}">
                <a16:creationId xmlns:a16="http://schemas.microsoft.com/office/drawing/2014/main" id="{1411656D-4971-4CC0-9065-8DA32BB874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cs-CZ" dirty="0"/>
              <a:t>Snímek který uvidí obsluha časomíry</a:t>
            </a:r>
          </a:p>
        </p:txBody>
      </p:sp>
      <p:sp>
        <p:nvSpPr>
          <p:cNvPr id="16" name="Zástupný symbol pro text 15">
            <a:extLst>
              <a:ext uri="{FF2B5EF4-FFF2-40B4-BE49-F238E27FC236}">
                <a16:creationId xmlns:a16="http://schemas.microsoft.com/office/drawing/2014/main" id="{C214C1BB-D845-4DB6-B4FC-B7AD5F5E0C3D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6333085" y="3291840"/>
            <a:ext cx="1385335" cy="640080"/>
          </a:xfrm>
        </p:spPr>
        <p:txBody>
          <a:bodyPr rtlCol="0"/>
          <a:lstStyle/>
          <a:p>
            <a:pPr rtl="0"/>
            <a:r>
              <a:rPr lang="cs-CZ" dirty="0"/>
              <a:t>Kompozice</a:t>
            </a:r>
          </a:p>
        </p:txBody>
      </p:sp>
      <p:pic>
        <p:nvPicPr>
          <p:cNvPr id="12" name="Zástupný symbol obrázku 11" descr="Ikona krychlí">
            <a:extLst>
              <a:ext uri="{FF2B5EF4-FFF2-40B4-BE49-F238E27FC236}">
                <a16:creationId xmlns:a16="http://schemas.microsoft.com/office/drawing/2014/main" id="{92015B7B-96EB-42A1-A654-5DE5377A52C7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446" r="1446"/>
          <a:stretch>
            <a:fillRect/>
          </a:stretch>
        </p:blipFill>
        <p:spPr/>
      </p:pic>
      <p:sp>
        <p:nvSpPr>
          <p:cNvPr id="14" name="Zástupný symbol pro text 13">
            <a:extLst>
              <a:ext uri="{FF2B5EF4-FFF2-40B4-BE49-F238E27FC236}">
                <a16:creationId xmlns:a16="http://schemas.microsoft.com/office/drawing/2014/main" id="{B9B92F0C-3A1D-438E-B581-C1A63389DAF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549426" y="3291840"/>
            <a:ext cx="2939568" cy="640080"/>
          </a:xfrm>
        </p:spPr>
        <p:txBody>
          <a:bodyPr rtlCol="0">
            <a:normAutofit/>
          </a:bodyPr>
          <a:lstStyle/>
          <a:p>
            <a:pPr rtl="0"/>
            <a:r>
              <a:rPr lang="cs-CZ" sz="1600" dirty="0"/>
              <a:t>Přehledné, obsluha jednoduchá</a:t>
            </a:r>
          </a:p>
        </p:txBody>
      </p:sp>
      <p:sp>
        <p:nvSpPr>
          <p:cNvPr id="19" name="Zástupný symbol pro text 18">
            <a:extLst>
              <a:ext uri="{FF2B5EF4-FFF2-40B4-BE49-F238E27FC236}">
                <a16:creationId xmlns:a16="http://schemas.microsoft.com/office/drawing/2014/main" id="{0D9ADD0F-E05E-4B0E-9D9D-545FD755D7AE}"/>
              </a:ext>
            </a:extLst>
          </p:cNvPr>
          <p:cNvSpPr>
            <a:spLocks noGrp="1"/>
          </p:cNvSpPr>
          <p:nvPr>
            <p:ph type="body" idx="25"/>
          </p:nvPr>
        </p:nvSpPr>
        <p:spPr/>
        <p:txBody>
          <a:bodyPr rtlCol="0"/>
          <a:lstStyle/>
          <a:p>
            <a:pPr rtl="0"/>
            <a:r>
              <a:rPr lang="cs-CZ" dirty="0"/>
              <a:t>Obsah</a:t>
            </a:r>
          </a:p>
        </p:txBody>
      </p:sp>
      <p:pic>
        <p:nvPicPr>
          <p:cNvPr id="21" name="Zástupný symbol obrázku 20" descr="Ikona atomu">
            <a:extLst>
              <a:ext uri="{FF2B5EF4-FFF2-40B4-BE49-F238E27FC236}">
                <a16:creationId xmlns:a16="http://schemas.microsoft.com/office/drawing/2014/main" id="{E6E2A99D-9A76-4170-84C5-E8E895DEA55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329" r="1329"/>
          <a:stretch>
            <a:fillRect/>
          </a:stretch>
        </p:blipFill>
        <p:spPr/>
      </p:pic>
      <p:sp>
        <p:nvSpPr>
          <p:cNvPr id="17" name="Zástupný symbol pro text 16">
            <a:extLst>
              <a:ext uri="{FF2B5EF4-FFF2-40B4-BE49-F238E27FC236}">
                <a16:creationId xmlns:a16="http://schemas.microsoft.com/office/drawing/2014/main" id="{46EA4E1F-EF09-44AB-9483-363CF418AA99}"/>
              </a:ext>
            </a:extLst>
          </p:cNvPr>
          <p:cNvSpPr>
            <a:spLocks noGrp="1"/>
          </p:cNvSpPr>
          <p:nvPr>
            <p:ph type="body" idx="23"/>
          </p:nvPr>
        </p:nvSpPr>
        <p:spPr/>
        <p:txBody>
          <a:bodyPr rtlCol="0">
            <a:normAutofit/>
          </a:bodyPr>
          <a:lstStyle/>
          <a:p>
            <a:pPr rtl="0"/>
            <a:r>
              <a:rPr lang="cs-CZ" sz="1600" dirty="0"/>
              <a:t>Na obrazovce jen věci které jsou potřebné pro zápas</a:t>
            </a:r>
          </a:p>
        </p:txBody>
      </p:sp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8B2EEAA2-E066-4E86-A51B-FAC333319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dirty="0"/>
              <a:t>17.03.2020</a:t>
            </a:r>
          </a:p>
        </p:txBody>
      </p:sp>
      <p:sp>
        <p:nvSpPr>
          <p:cNvPr id="23" name="Zástupný text 22">
            <a:extLst>
              <a:ext uri="{FF2B5EF4-FFF2-40B4-BE49-F238E27FC236}">
                <a16:creationId xmlns:a16="http://schemas.microsoft.com/office/drawing/2014/main" id="{2641EB52-F937-4BCD-8929-2F9E32E412CA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25" name="Zástupný symbol obrázku 24">
            <a:extLst>
              <a:ext uri="{FF2B5EF4-FFF2-40B4-BE49-F238E27FC236}">
                <a16:creationId xmlns:a16="http://schemas.microsoft.com/office/drawing/2014/main" id="{7DF5E972-4A08-4695-B155-2C76C7B4703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27" name="Zástupný text 26">
            <a:extLst>
              <a:ext uri="{FF2B5EF4-FFF2-40B4-BE49-F238E27FC236}">
                <a16:creationId xmlns:a16="http://schemas.microsoft.com/office/drawing/2014/main" id="{4B6D1E69-F98A-41C3-8149-B2933A6DD276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29" name="Zástupný text 28">
            <a:extLst>
              <a:ext uri="{FF2B5EF4-FFF2-40B4-BE49-F238E27FC236}">
                <a16:creationId xmlns:a16="http://schemas.microsoft.com/office/drawing/2014/main" id="{9F40FBCB-B57A-4C7E-A670-199061290A83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1" name="Zástupný symbol obrázku 30">
            <a:extLst>
              <a:ext uri="{FF2B5EF4-FFF2-40B4-BE49-F238E27FC236}">
                <a16:creationId xmlns:a16="http://schemas.microsoft.com/office/drawing/2014/main" id="{9610147F-9E52-4C54-9CA4-75D5C4C6E25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65" name="Zástupný text 64">
            <a:extLst>
              <a:ext uri="{FF2B5EF4-FFF2-40B4-BE49-F238E27FC236}">
                <a16:creationId xmlns:a16="http://schemas.microsoft.com/office/drawing/2014/main" id="{3E1DF569-B41E-4F7A-88AB-4A68787CB283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DED35090-7DCD-4FC4-9DA0-51C81144E2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175" y="2457176"/>
            <a:ext cx="5632651" cy="3168366"/>
          </a:xfrm>
          <a:prstGeom prst="rect">
            <a:avLst/>
          </a:prstGeom>
        </p:spPr>
      </p:pic>
      <p:sp>
        <p:nvSpPr>
          <p:cNvPr id="4" name="Zástupný symbol obrázku 3">
            <a:extLst>
              <a:ext uri="{FF2B5EF4-FFF2-40B4-BE49-F238E27FC236}">
                <a16:creationId xmlns:a16="http://schemas.microsoft.com/office/drawing/2014/main" id="{6EEE1405-E2C2-4F16-B660-277D68F5EC2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807515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CB1C8E26-D511-4C83-8A49-975633A8A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cs-CZ" noProof="0" dirty="0"/>
              <a:t>17.03.2020</a:t>
            </a:r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3DAA78C3-BB0F-4EAB-AE1C-6784F0CD6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Tabulka uložených zápasů</a:t>
            </a:r>
          </a:p>
        </p:txBody>
      </p:sp>
      <p:sp>
        <p:nvSpPr>
          <p:cNvPr id="6" name="Zástupný text 5">
            <a:extLst>
              <a:ext uri="{FF2B5EF4-FFF2-40B4-BE49-F238E27FC236}">
                <a16:creationId xmlns:a16="http://schemas.microsoft.com/office/drawing/2014/main" id="{0E78C152-A0B5-4F4A-A477-69247AA51D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8" name="Zástupný text 7">
            <a:extLst>
              <a:ext uri="{FF2B5EF4-FFF2-40B4-BE49-F238E27FC236}">
                <a16:creationId xmlns:a16="http://schemas.microsoft.com/office/drawing/2014/main" id="{C32D4BF5-1D07-45FF-948B-25DE02A5CF6D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15" name="Zástupný symbol obrázku 14" descr="Obsah obrázku snímek obrazovky&#10;&#10;Popis byl vytvořen automaticky">
            <a:extLst>
              <a:ext uri="{FF2B5EF4-FFF2-40B4-BE49-F238E27FC236}">
                <a16:creationId xmlns:a16="http://schemas.microsoft.com/office/drawing/2014/main" id="{0683FB15-9672-4209-9DAA-602EEC3F6E1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4112" r="4112"/>
          <a:stretch>
            <a:fillRect/>
          </a:stretch>
        </p:blipFill>
        <p:spPr>
          <a:xfrm>
            <a:off x="157316" y="1900563"/>
            <a:ext cx="6070289" cy="3721608"/>
          </a:xfrm>
        </p:spPr>
      </p:pic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4E39C4B5-7E3E-40C8-8EB4-4D2B7BC0277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360215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BA396AE-BE46-43FB-B4E7-224D2AF3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16836" y="5878720"/>
            <a:ext cx="1336964" cy="298800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cs-CZ" dirty="0"/>
              <a:t>17.03.2020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34CB059-9E3B-4C24-8E61-717292C29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07529"/>
            <a:ext cx="5314072" cy="569086"/>
          </a:xfrm>
        </p:spPr>
        <p:txBody>
          <a:bodyPr rtlCol="0" anchor="b">
            <a:normAutofit/>
          </a:bodyPr>
          <a:lstStyle/>
          <a:p>
            <a:pPr rtl="0"/>
            <a:r>
              <a:rPr lang="cs-CZ" dirty="0"/>
              <a:t>Výhody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E66139D5-668D-4A3D-B6B6-F71EC385C8FF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6096000" y="2031832"/>
            <a:ext cx="2915732" cy="360000"/>
          </a:xfrm>
        </p:spPr>
        <p:txBody>
          <a:bodyPr rtlCol="0" anchor="b">
            <a:normAutofit/>
          </a:bodyPr>
          <a:lstStyle/>
          <a:p>
            <a:pPr rtl="0"/>
            <a:r>
              <a:rPr lang="cs-CZ" sz="1100" dirty="0"/>
              <a:t>Oproti jiným „konkurenčním“ časomírám </a:t>
            </a:r>
          </a:p>
        </p:txBody>
      </p:sp>
      <p:sp>
        <p:nvSpPr>
          <p:cNvPr id="8" name="Zástupný symbol pro text 7">
            <a:extLst>
              <a:ext uri="{FF2B5EF4-FFF2-40B4-BE49-F238E27FC236}">
                <a16:creationId xmlns:a16="http://schemas.microsoft.com/office/drawing/2014/main" id="{EEA947F5-DD66-4D26-BA34-D1D8F7CE9010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cs-CZ" sz="2400" dirty="0"/>
              <a:t>Možnost ukládat poslední zápasy</a:t>
            </a:r>
          </a:p>
          <a:p>
            <a:pPr rtl="0"/>
            <a:endParaRPr lang="cs-CZ" dirty="0"/>
          </a:p>
          <a:p>
            <a:pPr rtl="0"/>
            <a:r>
              <a:rPr lang="cs-CZ" sz="2400" dirty="0"/>
              <a:t>Stabilita aplikace</a:t>
            </a:r>
          </a:p>
          <a:p>
            <a:pPr rtl="0"/>
            <a:endParaRPr lang="cs-CZ" sz="2400" dirty="0"/>
          </a:p>
          <a:p>
            <a:pPr rtl="0"/>
            <a:r>
              <a:rPr lang="cs-CZ" sz="2400" dirty="0"/>
              <a:t>Rychlost aplikace -&gt; nulové sekání</a:t>
            </a:r>
          </a:p>
          <a:p>
            <a:pPr rtl="0"/>
            <a:endParaRPr lang="cs-CZ" sz="2400" dirty="0"/>
          </a:p>
          <a:p>
            <a:pPr rtl="0"/>
            <a:r>
              <a:rPr lang="cs-CZ" sz="2400" dirty="0"/>
              <a:t>Přehlednost a jednoduché ovládání</a:t>
            </a:r>
          </a:p>
          <a:p>
            <a:pPr marL="0" indent="0" rtl="0">
              <a:buNone/>
            </a:pPr>
            <a:endParaRPr lang="cs-CZ" dirty="0"/>
          </a:p>
        </p:txBody>
      </p:sp>
      <p:sp>
        <p:nvSpPr>
          <p:cNvPr id="17" name="Zástupný symbol obrázku 16">
            <a:extLst>
              <a:ext uri="{FF2B5EF4-FFF2-40B4-BE49-F238E27FC236}">
                <a16:creationId xmlns:a16="http://schemas.microsoft.com/office/drawing/2014/main" id="{DD7F5256-08A1-43CE-9540-7FAD5DD5B0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21" name="Zástupný symbol obrázku 17" descr="Abstraktní pozadí">
            <a:extLst>
              <a:ext uri="{FF2B5EF4-FFF2-40B4-BE49-F238E27FC236}">
                <a16:creationId xmlns:a16="http://schemas.microsoft.com/office/drawing/2014/main" id="{E27E2B21-1A2B-40AA-8CF8-0F0F679BD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8330" y="0"/>
            <a:ext cx="5245444" cy="538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03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Zástupný symbol obrázku 19" descr="Abstraktní pozadí">
            <a:extLst>
              <a:ext uri="{FF2B5EF4-FFF2-40B4-BE49-F238E27FC236}">
                <a16:creationId xmlns:a16="http://schemas.microsoft.com/office/drawing/2014/main" id="{B9CF847D-0BA8-4D40-B95D-DAC8A415A56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Nadpis 4">
            <a:extLst>
              <a:ext uri="{FF2B5EF4-FFF2-40B4-BE49-F238E27FC236}">
                <a16:creationId xmlns:a16="http://schemas.microsoft.com/office/drawing/2014/main" id="{953F70E9-6111-446A-BD49-B6A996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dirty="0"/>
              <a:t>SOUHRN</a:t>
            </a:r>
          </a:p>
        </p:txBody>
      </p:sp>
      <p:sp>
        <p:nvSpPr>
          <p:cNvPr id="6" name="Zástupný symbol pro text 5">
            <a:extLst>
              <a:ext uri="{FF2B5EF4-FFF2-40B4-BE49-F238E27FC236}">
                <a16:creationId xmlns:a16="http://schemas.microsoft.com/office/drawing/2014/main" id="{33221DE2-465E-4B89-BDBB-17EC727932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cs-CZ" dirty="0"/>
              <a:t>Aplikace pro měření času a skóre</a:t>
            </a:r>
          </a:p>
        </p:txBody>
      </p:sp>
      <p:sp>
        <p:nvSpPr>
          <p:cNvPr id="8" name="Zástupný symbol pro text 7">
            <a:extLst>
              <a:ext uri="{FF2B5EF4-FFF2-40B4-BE49-F238E27FC236}">
                <a16:creationId xmlns:a16="http://schemas.microsoft.com/office/drawing/2014/main" id="{7F9E6494-1485-4A3D-8CD3-31B5FAC16899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/>
          <a:lstStyle/>
          <a:p>
            <a:pPr rtl="0"/>
            <a:r>
              <a:rPr lang="cs-CZ" dirty="0"/>
              <a:t>Jednoduchá aplikace na florbalové zápasy</a:t>
            </a:r>
          </a:p>
          <a:p>
            <a:pPr rtl="0"/>
            <a:endParaRPr lang="cs-CZ" dirty="0"/>
          </a:p>
          <a:p>
            <a:pPr rtl="0"/>
            <a:r>
              <a:rPr lang="cs-CZ" dirty="0"/>
              <a:t>Počítání gólů a měření času</a:t>
            </a:r>
          </a:p>
          <a:p>
            <a:pPr rtl="0"/>
            <a:endParaRPr lang="cs-CZ" dirty="0"/>
          </a:p>
          <a:p>
            <a:pPr rtl="0"/>
            <a:r>
              <a:rPr lang="cs-CZ" dirty="0"/>
              <a:t>Ovládání které zvládne každý</a:t>
            </a:r>
          </a:p>
          <a:p>
            <a:pPr rtl="0"/>
            <a:endParaRPr lang="cs-CZ" dirty="0"/>
          </a:p>
          <a:p>
            <a:pPr rtl="0"/>
            <a:r>
              <a:rPr lang="cs-CZ" dirty="0"/>
              <a:t>Rychlá a bezproblémová aplikace</a:t>
            </a:r>
          </a:p>
        </p:txBody>
      </p:sp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2ACC7CD0-CDEF-499B-929F-253562EB8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dirty="0"/>
              <a:t>17.03.2020</a:t>
            </a:r>
          </a:p>
        </p:txBody>
      </p:sp>
      <p:sp>
        <p:nvSpPr>
          <p:cNvPr id="9" name="Zástupný symbol obrázku 8">
            <a:extLst>
              <a:ext uri="{FF2B5EF4-FFF2-40B4-BE49-F238E27FC236}">
                <a16:creationId xmlns:a16="http://schemas.microsoft.com/office/drawing/2014/main" id="{0C595F26-85B2-4FF7-AB85-C07201C5C0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02239174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5055083_TF56488565.potx" id="{7628869F-EE8C-4965-BA43-AF75195216D0}" vid="{359B18FF-EB78-40D1-861E-AD03BFB4173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812</Words>
  <Application>Microsoft Office PowerPoint</Application>
  <PresentationFormat>Širokoúhlá obrazovka</PresentationFormat>
  <Paragraphs>81</Paragraphs>
  <Slides>10</Slides>
  <Notes>10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 New</vt:lpstr>
      <vt:lpstr>Gill Sans MT</vt:lpstr>
      <vt:lpstr>Segoe UI Light</vt:lpstr>
      <vt:lpstr>Motiv Office</vt:lpstr>
      <vt:lpstr>Semestrální práce - Časomíra</vt:lpstr>
      <vt:lpstr>Jan Pelikán</vt:lpstr>
      <vt:lpstr>Motivace</vt:lpstr>
      <vt:lpstr>ŘEŠENÍ</vt:lpstr>
      <vt:lpstr>Pro diváky</vt:lpstr>
      <vt:lpstr>Pro obsluhu</vt:lpstr>
      <vt:lpstr>Tabulka uložených zápasů</vt:lpstr>
      <vt:lpstr>Výhody</vt:lpstr>
      <vt:lpstr>SOUHRN</vt:lpstr>
      <vt:lpstr>DĚKUJI ZA POZORNOST!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2020-03-16T13:15:22Z</dcterms:created>
  <dcterms:modified xsi:type="dcterms:W3CDTF">2020-03-17T08:51:26Z</dcterms:modified>
</cp:coreProperties>
</file>