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FEFC8-DC97-497F-858B-33FE8630319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938BAC-0D98-4FF0-B2E2-666129E7ED9B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Hotové GUI</a:t>
          </a:r>
          <a:endParaRPr lang="en-US" dirty="0"/>
        </a:p>
      </dgm:t>
    </dgm:pt>
    <dgm:pt modelId="{0B4AE362-3B88-4A8C-B25E-0874EC4399FD}" type="parTrans" cxnId="{B0AF6AA2-7DCF-4EA4-8DAF-6DFD4901A8DE}">
      <dgm:prSet/>
      <dgm:spPr/>
      <dgm:t>
        <a:bodyPr/>
        <a:lstStyle/>
        <a:p>
          <a:endParaRPr lang="en-US"/>
        </a:p>
      </dgm:t>
    </dgm:pt>
    <dgm:pt modelId="{F7AB13BD-9B05-4D48-99DF-4681BA1B8192}" type="sibTrans" cxnId="{B0AF6AA2-7DCF-4EA4-8DAF-6DFD4901A8DE}">
      <dgm:prSet/>
      <dgm:spPr/>
      <dgm:t>
        <a:bodyPr/>
        <a:lstStyle/>
        <a:p>
          <a:endParaRPr lang="en-US"/>
        </a:p>
      </dgm:t>
    </dgm:pt>
    <dgm:pt modelId="{FEE8877B-5480-47D5-A652-A57AD52C27B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Hotové menu</a:t>
          </a:r>
          <a:endParaRPr lang="en-US"/>
        </a:p>
      </dgm:t>
    </dgm:pt>
    <dgm:pt modelId="{01017DB7-86CD-4B14-9587-5ABB0094643B}" type="parTrans" cxnId="{A934771E-D017-4408-A8B8-2C1120D15CE1}">
      <dgm:prSet/>
      <dgm:spPr/>
      <dgm:t>
        <a:bodyPr/>
        <a:lstStyle/>
        <a:p>
          <a:endParaRPr lang="en-US"/>
        </a:p>
      </dgm:t>
    </dgm:pt>
    <dgm:pt modelId="{5EE3D280-C9BA-40FB-950C-A9ABBFEBBA85}" type="sibTrans" cxnId="{A934771E-D017-4408-A8B8-2C1120D15CE1}">
      <dgm:prSet/>
      <dgm:spPr/>
      <dgm:t>
        <a:bodyPr/>
        <a:lstStyle/>
        <a:p>
          <a:endParaRPr lang="en-US"/>
        </a:p>
      </dgm:t>
    </dgm:pt>
    <dgm:pt modelId="{3E6DEC18-5C37-4FFA-9E1A-CAA0F6E0CF4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Žádné funkce</a:t>
          </a:r>
          <a:endParaRPr lang="en-US" dirty="0"/>
        </a:p>
      </dgm:t>
    </dgm:pt>
    <dgm:pt modelId="{12056B36-4DA6-4F9D-AE84-C83CE2907A38}" type="parTrans" cxnId="{8FDDBDB2-DB2D-4F9F-9AA5-0415F2593C7C}">
      <dgm:prSet/>
      <dgm:spPr/>
      <dgm:t>
        <a:bodyPr/>
        <a:lstStyle/>
        <a:p>
          <a:endParaRPr lang="en-US"/>
        </a:p>
      </dgm:t>
    </dgm:pt>
    <dgm:pt modelId="{47971687-77F0-4B58-B234-F5EBCAD2AC0A}" type="sibTrans" cxnId="{8FDDBDB2-DB2D-4F9F-9AA5-0415F2593C7C}">
      <dgm:prSet/>
      <dgm:spPr/>
      <dgm:t>
        <a:bodyPr/>
        <a:lstStyle/>
        <a:p>
          <a:endParaRPr lang="en-US"/>
        </a:p>
      </dgm:t>
    </dgm:pt>
    <dgm:pt modelId="{D21EBDD7-7469-4D04-8891-48AD3D8048B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Žádný </a:t>
          </a:r>
          <a:r>
            <a:rPr lang="cs-CZ" dirty="0" err="1"/>
            <a:t>datamodel</a:t>
          </a:r>
          <a:endParaRPr lang="en-US" dirty="0"/>
        </a:p>
      </dgm:t>
    </dgm:pt>
    <dgm:pt modelId="{495C1F63-FDA9-4F4A-AE87-10216A4A6E2D}" type="parTrans" cxnId="{15FF9954-B977-40FA-AB65-CC0014EF84CB}">
      <dgm:prSet/>
      <dgm:spPr/>
      <dgm:t>
        <a:bodyPr/>
        <a:lstStyle/>
        <a:p>
          <a:endParaRPr lang="en-US"/>
        </a:p>
      </dgm:t>
    </dgm:pt>
    <dgm:pt modelId="{A4BE085A-5981-4527-B879-926ED4B4CB58}" type="sibTrans" cxnId="{15FF9954-B977-40FA-AB65-CC0014EF84CB}">
      <dgm:prSet/>
      <dgm:spPr/>
      <dgm:t>
        <a:bodyPr/>
        <a:lstStyle/>
        <a:p>
          <a:endParaRPr lang="en-US"/>
        </a:p>
      </dgm:t>
    </dgm:pt>
    <dgm:pt modelId="{C3DA56C7-A342-4B51-B710-FB2C31B7BB57}" type="pres">
      <dgm:prSet presAssocID="{D9EFEFC8-DC97-497F-858B-33FE86303197}" presName="root" presStyleCnt="0">
        <dgm:presLayoutVars>
          <dgm:dir/>
          <dgm:resizeHandles val="exact"/>
        </dgm:presLayoutVars>
      </dgm:prSet>
      <dgm:spPr/>
    </dgm:pt>
    <dgm:pt modelId="{AB8848D9-0192-44AE-BE34-9588B925D421}" type="pres">
      <dgm:prSet presAssocID="{04938BAC-0D98-4FF0-B2E2-666129E7ED9B}" presName="compNode" presStyleCnt="0"/>
      <dgm:spPr/>
    </dgm:pt>
    <dgm:pt modelId="{97639C32-07EF-4E31-82DF-6C393B2154F7}" type="pres">
      <dgm:prSet presAssocID="{04938BAC-0D98-4FF0-B2E2-666129E7ED9B}" presName="iconRect" presStyleLbl="node1" presStyleIdx="0" presStyleCnt="4" custFlipVert="0" custFlipHor="1" custScaleX="4971" custScaleY="23796" custLinFactX="2253079" custLinFactY="-300000" custLinFactNeighborX="2300000" custLinFactNeighborY="-332688"/>
      <dgm:spPr>
        <a:solidFill>
          <a:schemeClr val="bg1"/>
        </a:solidFill>
        <a:ln>
          <a:noFill/>
        </a:ln>
      </dgm:spPr>
    </dgm:pt>
    <dgm:pt modelId="{B472253B-F0E0-4CC9-95FD-4339A8CC01AB}" type="pres">
      <dgm:prSet presAssocID="{04938BAC-0D98-4FF0-B2E2-666129E7ED9B}" presName="spaceRect" presStyleCnt="0"/>
      <dgm:spPr/>
    </dgm:pt>
    <dgm:pt modelId="{3A7DD5E1-5784-4D59-8285-610F7DDEEE7C}" type="pres">
      <dgm:prSet presAssocID="{04938BAC-0D98-4FF0-B2E2-666129E7ED9B}" presName="textRect" presStyleLbl="revTx" presStyleIdx="0" presStyleCnt="4" custLinFactNeighborX="-434" custLinFactNeighborY="55164">
        <dgm:presLayoutVars>
          <dgm:chMax val="1"/>
          <dgm:chPref val="1"/>
        </dgm:presLayoutVars>
      </dgm:prSet>
      <dgm:spPr/>
    </dgm:pt>
    <dgm:pt modelId="{CA3A4696-75BC-4FF0-A62D-F73D546D875D}" type="pres">
      <dgm:prSet presAssocID="{F7AB13BD-9B05-4D48-99DF-4681BA1B8192}" presName="sibTrans" presStyleCnt="0"/>
      <dgm:spPr/>
    </dgm:pt>
    <dgm:pt modelId="{FC12E734-EB1B-4B22-A60D-F4FD007ACB88}" type="pres">
      <dgm:prSet presAssocID="{FEE8877B-5480-47D5-A652-A57AD52C27BA}" presName="compNode" presStyleCnt="0"/>
      <dgm:spPr/>
    </dgm:pt>
    <dgm:pt modelId="{98732DEE-66BA-4579-A672-29C76EBDAFE5}" type="pres">
      <dgm:prSet presAssocID="{FEE8877B-5480-47D5-A652-A57AD52C27BA}" presName="iconRect" presStyleLbl="node1" presStyleIdx="1" presStyleCnt="4" custLinFactNeighborX="-965" custLinFactNeighborY="-1554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1B574249-C032-4562-811C-899A26C8865A}" type="pres">
      <dgm:prSet presAssocID="{FEE8877B-5480-47D5-A652-A57AD52C27BA}" presName="spaceRect" presStyleCnt="0"/>
      <dgm:spPr/>
    </dgm:pt>
    <dgm:pt modelId="{89124B8E-3256-40F4-A33C-37196D74DCE1}" type="pres">
      <dgm:prSet presAssocID="{FEE8877B-5480-47D5-A652-A57AD52C27BA}" presName="textRect" presStyleLbl="revTx" presStyleIdx="1" presStyleCnt="4">
        <dgm:presLayoutVars>
          <dgm:chMax val="1"/>
          <dgm:chPref val="1"/>
        </dgm:presLayoutVars>
      </dgm:prSet>
      <dgm:spPr/>
    </dgm:pt>
    <dgm:pt modelId="{0E341D7B-5E0E-42F9-A97A-B5A74FF1BF07}" type="pres">
      <dgm:prSet presAssocID="{5EE3D280-C9BA-40FB-950C-A9ABBFEBBA85}" presName="sibTrans" presStyleCnt="0"/>
      <dgm:spPr/>
    </dgm:pt>
    <dgm:pt modelId="{3BC028A0-55BA-48E0-824C-47F62E0AD771}" type="pres">
      <dgm:prSet presAssocID="{3E6DEC18-5C37-4FFA-9E1A-CAA0F6E0CF4A}" presName="compNode" presStyleCnt="0"/>
      <dgm:spPr/>
    </dgm:pt>
    <dgm:pt modelId="{A62EAE35-BD9B-4601-BB70-C0618A49F173}" type="pres">
      <dgm:prSet presAssocID="{3E6DEC18-5C37-4FFA-9E1A-CAA0F6E0CF4A}" presName="iconRect" presStyleLbl="node1" presStyleIdx="2" presStyleCnt="4" custLinFactX="-226074" custLinFactNeighborX="-300000" custLinFactNeighborY="-1555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E2D9AE0-0E11-4D0A-8439-99A8420445C2}" type="pres">
      <dgm:prSet presAssocID="{3E6DEC18-5C37-4FFA-9E1A-CAA0F6E0CF4A}" presName="spaceRect" presStyleCnt="0"/>
      <dgm:spPr/>
    </dgm:pt>
    <dgm:pt modelId="{AA549878-9D82-484E-9247-A2568DED6B0F}" type="pres">
      <dgm:prSet presAssocID="{3E6DEC18-5C37-4FFA-9E1A-CAA0F6E0CF4A}" presName="textRect" presStyleLbl="revTx" presStyleIdx="2" presStyleCnt="4">
        <dgm:presLayoutVars>
          <dgm:chMax val="1"/>
          <dgm:chPref val="1"/>
        </dgm:presLayoutVars>
      </dgm:prSet>
      <dgm:spPr/>
    </dgm:pt>
    <dgm:pt modelId="{B6C02647-AB1E-40CC-8B5E-2666494EB315}" type="pres">
      <dgm:prSet presAssocID="{47971687-77F0-4B58-B234-F5EBCAD2AC0A}" presName="sibTrans" presStyleCnt="0"/>
      <dgm:spPr/>
    </dgm:pt>
    <dgm:pt modelId="{E30AD86D-A92C-49C2-B74A-A0A6221BD828}" type="pres">
      <dgm:prSet presAssocID="{D21EBDD7-7469-4D04-8891-48AD3D8048BC}" presName="compNode" presStyleCnt="0"/>
      <dgm:spPr/>
    </dgm:pt>
    <dgm:pt modelId="{4BD08252-098A-4C48-A2DD-F39748723F16}" type="pres">
      <dgm:prSet presAssocID="{D21EBDD7-7469-4D04-8891-48AD3D8048BC}" presName="iconRect" presStyleLbl="node1" presStyleIdx="3" presStyleCnt="4" custLinFactX="-100000" custLinFactNeighborX="-166415" custLinFactNeighborY="-15549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B06F4599-7562-4DD5-A27A-C5B9FCBA9A19}" type="pres">
      <dgm:prSet presAssocID="{D21EBDD7-7469-4D04-8891-48AD3D8048BC}" presName="spaceRect" presStyleCnt="0"/>
      <dgm:spPr/>
    </dgm:pt>
    <dgm:pt modelId="{36CA21E8-0A3E-4E7B-BCF0-B7A04CC3786D}" type="pres">
      <dgm:prSet presAssocID="{D21EBDD7-7469-4D04-8891-48AD3D8048BC}" presName="textRect" presStyleLbl="revTx" presStyleIdx="3" presStyleCnt="4" custLinFactNeighborX="-5647" custLinFactNeighborY="703">
        <dgm:presLayoutVars>
          <dgm:chMax val="1"/>
          <dgm:chPref val="1"/>
        </dgm:presLayoutVars>
      </dgm:prSet>
      <dgm:spPr/>
    </dgm:pt>
  </dgm:ptLst>
  <dgm:cxnLst>
    <dgm:cxn modelId="{A934771E-D017-4408-A8B8-2C1120D15CE1}" srcId="{D9EFEFC8-DC97-497F-858B-33FE86303197}" destId="{FEE8877B-5480-47D5-A652-A57AD52C27BA}" srcOrd="1" destOrd="0" parTransId="{01017DB7-86CD-4B14-9587-5ABB0094643B}" sibTransId="{5EE3D280-C9BA-40FB-950C-A9ABBFEBBA85}"/>
    <dgm:cxn modelId="{0B2BE451-F190-472C-9E1C-81EA31029140}" type="presOf" srcId="{D9EFEFC8-DC97-497F-858B-33FE86303197}" destId="{C3DA56C7-A342-4B51-B710-FB2C31B7BB57}" srcOrd="0" destOrd="0" presId="urn:microsoft.com/office/officeart/2018/2/layout/IconLabelList"/>
    <dgm:cxn modelId="{15FF9954-B977-40FA-AB65-CC0014EF84CB}" srcId="{D9EFEFC8-DC97-497F-858B-33FE86303197}" destId="{D21EBDD7-7469-4D04-8891-48AD3D8048BC}" srcOrd="3" destOrd="0" parTransId="{495C1F63-FDA9-4F4A-AE87-10216A4A6E2D}" sibTransId="{A4BE085A-5981-4527-B879-926ED4B4CB58}"/>
    <dgm:cxn modelId="{B0AF6AA2-7DCF-4EA4-8DAF-6DFD4901A8DE}" srcId="{D9EFEFC8-DC97-497F-858B-33FE86303197}" destId="{04938BAC-0D98-4FF0-B2E2-666129E7ED9B}" srcOrd="0" destOrd="0" parTransId="{0B4AE362-3B88-4A8C-B25E-0874EC4399FD}" sibTransId="{F7AB13BD-9B05-4D48-99DF-4681BA1B8192}"/>
    <dgm:cxn modelId="{8FDDBDB2-DB2D-4F9F-9AA5-0415F2593C7C}" srcId="{D9EFEFC8-DC97-497F-858B-33FE86303197}" destId="{3E6DEC18-5C37-4FFA-9E1A-CAA0F6E0CF4A}" srcOrd="2" destOrd="0" parTransId="{12056B36-4DA6-4F9D-AE84-C83CE2907A38}" sibTransId="{47971687-77F0-4B58-B234-F5EBCAD2AC0A}"/>
    <dgm:cxn modelId="{9669F4C7-6B8D-4F2C-A06B-B8DA1F9005A7}" type="presOf" srcId="{D21EBDD7-7469-4D04-8891-48AD3D8048BC}" destId="{36CA21E8-0A3E-4E7B-BCF0-B7A04CC3786D}" srcOrd="0" destOrd="0" presId="urn:microsoft.com/office/officeart/2018/2/layout/IconLabelList"/>
    <dgm:cxn modelId="{485C4CE5-0479-4973-B233-76C6D95E27DF}" type="presOf" srcId="{04938BAC-0D98-4FF0-B2E2-666129E7ED9B}" destId="{3A7DD5E1-5784-4D59-8285-610F7DDEEE7C}" srcOrd="0" destOrd="0" presId="urn:microsoft.com/office/officeart/2018/2/layout/IconLabelList"/>
    <dgm:cxn modelId="{BA2552FA-79FB-43F7-AFCA-862A1861A2C5}" type="presOf" srcId="{FEE8877B-5480-47D5-A652-A57AD52C27BA}" destId="{89124B8E-3256-40F4-A33C-37196D74DCE1}" srcOrd="0" destOrd="0" presId="urn:microsoft.com/office/officeart/2018/2/layout/IconLabelList"/>
    <dgm:cxn modelId="{1B339DFD-9EA2-4BF2-B96D-A0503231863A}" type="presOf" srcId="{3E6DEC18-5C37-4FFA-9E1A-CAA0F6E0CF4A}" destId="{AA549878-9D82-484E-9247-A2568DED6B0F}" srcOrd="0" destOrd="0" presId="urn:microsoft.com/office/officeart/2018/2/layout/IconLabelList"/>
    <dgm:cxn modelId="{048F820E-3F67-4828-B75B-3066D7A22430}" type="presParOf" srcId="{C3DA56C7-A342-4B51-B710-FB2C31B7BB57}" destId="{AB8848D9-0192-44AE-BE34-9588B925D421}" srcOrd="0" destOrd="0" presId="urn:microsoft.com/office/officeart/2018/2/layout/IconLabelList"/>
    <dgm:cxn modelId="{792E5D00-ECCF-4B61-B898-82527F934DB7}" type="presParOf" srcId="{AB8848D9-0192-44AE-BE34-9588B925D421}" destId="{97639C32-07EF-4E31-82DF-6C393B2154F7}" srcOrd="0" destOrd="0" presId="urn:microsoft.com/office/officeart/2018/2/layout/IconLabelList"/>
    <dgm:cxn modelId="{8C4F7E1E-6515-49AF-ADE1-62B909D821FC}" type="presParOf" srcId="{AB8848D9-0192-44AE-BE34-9588B925D421}" destId="{B472253B-F0E0-4CC9-95FD-4339A8CC01AB}" srcOrd="1" destOrd="0" presId="urn:microsoft.com/office/officeart/2018/2/layout/IconLabelList"/>
    <dgm:cxn modelId="{A2218E1E-DD58-4DA8-8034-5AD9EAB41D62}" type="presParOf" srcId="{AB8848D9-0192-44AE-BE34-9588B925D421}" destId="{3A7DD5E1-5784-4D59-8285-610F7DDEEE7C}" srcOrd="2" destOrd="0" presId="urn:microsoft.com/office/officeart/2018/2/layout/IconLabelList"/>
    <dgm:cxn modelId="{6B97B9FF-C021-41DD-8C17-B1B78B3CAB19}" type="presParOf" srcId="{C3DA56C7-A342-4B51-B710-FB2C31B7BB57}" destId="{CA3A4696-75BC-4FF0-A62D-F73D546D875D}" srcOrd="1" destOrd="0" presId="urn:microsoft.com/office/officeart/2018/2/layout/IconLabelList"/>
    <dgm:cxn modelId="{CA161DA7-6317-4376-B56C-930BF82C5594}" type="presParOf" srcId="{C3DA56C7-A342-4B51-B710-FB2C31B7BB57}" destId="{FC12E734-EB1B-4B22-A60D-F4FD007ACB88}" srcOrd="2" destOrd="0" presId="urn:microsoft.com/office/officeart/2018/2/layout/IconLabelList"/>
    <dgm:cxn modelId="{16BCC1F4-32AC-4BDF-8BB3-C4FBD873850D}" type="presParOf" srcId="{FC12E734-EB1B-4B22-A60D-F4FD007ACB88}" destId="{98732DEE-66BA-4579-A672-29C76EBDAFE5}" srcOrd="0" destOrd="0" presId="urn:microsoft.com/office/officeart/2018/2/layout/IconLabelList"/>
    <dgm:cxn modelId="{D76A7E1C-1D32-4B1B-848F-B5F23DBA4FE3}" type="presParOf" srcId="{FC12E734-EB1B-4B22-A60D-F4FD007ACB88}" destId="{1B574249-C032-4562-811C-899A26C8865A}" srcOrd="1" destOrd="0" presId="urn:microsoft.com/office/officeart/2018/2/layout/IconLabelList"/>
    <dgm:cxn modelId="{3EFAB041-CF29-4DF9-913D-04F4583DE1DD}" type="presParOf" srcId="{FC12E734-EB1B-4B22-A60D-F4FD007ACB88}" destId="{89124B8E-3256-40F4-A33C-37196D74DCE1}" srcOrd="2" destOrd="0" presId="urn:microsoft.com/office/officeart/2018/2/layout/IconLabelList"/>
    <dgm:cxn modelId="{2A22614C-5F2B-42C7-970D-8A40409DAEC9}" type="presParOf" srcId="{C3DA56C7-A342-4B51-B710-FB2C31B7BB57}" destId="{0E341D7B-5E0E-42F9-A97A-B5A74FF1BF07}" srcOrd="3" destOrd="0" presId="urn:microsoft.com/office/officeart/2018/2/layout/IconLabelList"/>
    <dgm:cxn modelId="{8458067D-8DCF-445D-AE0C-7DF070B70D1F}" type="presParOf" srcId="{C3DA56C7-A342-4B51-B710-FB2C31B7BB57}" destId="{3BC028A0-55BA-48E0-824C-47F62E0AD771}" srcOrd="4" destOrd="0" presId="urn:microsoft.com/office/officeart/2018/2/layout/IconLabelList"/>
    <dgm:cxn modelId="{EB81111D-DC2A-4AF4-A298-04652EA0B8B9}" type="presParOf" srcId="{3BC028A0-55BA-48E0-824C-47F62E0AD771}" destId="{A62EAE35-BD9B-4601-BB70-C0618A49F173}" srcOrd="0" destOrd="0" presId="urn:microsoft.com/office/officeart/2018/2/layout/IconLabelList"/>
    <dgm:cxn modelId="{898CEEE5-FAF1-498E-B4AC-F8C8E46931B8}" type="presParOf" srcId="{3BC028A0-55BA-48E0-824C-47F62E0AD771}" destId="{3E2D9AE0-0E11-4D0A-8439-99A8420445C2}" srcOrd="1" destOrd="0" presId="urn:microsoft.com/office/officeart/2018/2/layout/IconLabelList"/>
    <dgm:cxn modelId="{5B145C41-FDE6-4BEF-BE00-D72A79495DD2}" type="presParOf" srcId="{3BC028A0-55BA-48E0-824C-47F62E0AD771}" destId="{AA549878-9D82-484E-9247-A2568DED6B0F}" srcOrd="2" destOrd="0" presId="urn:microsoft.com/office/officeart/2018/2/layout/IconLabelList"/>
    <dgm:cxn modelId="{ECC28911-5B9F-4824-87C1-34B255404316}" type="presParOf" srcId="{C3DA56C7-A342-4B51-B710-FB2C31B7BB57}" destId="{B6C02647-AB1E-40CC-8B5E-2666494EB315}" srcOrd="5" destOrd="0" presId="urn:microsoft.com/office/officeart/2018/2/layout/IconLabelList"/>
    <dgm:cxn modelId="{0219226C-13F5-4495-8AA8-E87288BAD3C8}" type="presParOf" srcId="{C3DA56C7-A342-4B51-B710-FB2C31B7BB57}" destId="{E30AD86D-A92C-49C2-B74A-A0A6221BD828}" srcOrd="6" destOrd="0" presId="urn:microsoft.com/office/officeart/2018/2/layout/IconLabelList"/>
    <dgm:cxn modelId="{72E61FE3-2E02-49CD-AB00-5FAFC9094AD4}" type="presParOf" srcId="{E30AD86D-A92C-49C2-B74A-A0A6221BD828}" destId="{4BD08252-098A-4C48-A2DD-F39748723F16}" srcOrd="0" destOrd="0" presId="urn:microsoft.com/office/officeart/2018/2/layout/IconLabelList"/>
    <dgm:cxn modelId="{7AF9A267-F342-4C57-A3C6-80B316EED47A}" type="presParOf" srcId="{E30AD86D-A92C-49C2-B74A-A0A6221BD828}" destId="{B06F4599-7562-4DD5-A27A-C5B9FCBA9A19}" srcOrd="1" destOrd="0" presId="urn:microsoft.com/office/officeart/2018/2/layout/IconLabelList"/>
    <dgm:cxn modelId="{2B2942A9-3AA3-4D07-A49F-B4D4B74E5421}" type="presParOf" srcId="{E30AD86D-A92C-49C2-B74A-A0A6221BD828}" destId="{36CA21E8-0A3E-4E7B-BCF0-B7A04CC3786D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753A33-3629-4D33-A607-DD324D6C471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2D128A-4A97-40CE-B926-572A3096FC04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2 datamodely -&gt; 1. a 2. tým</a:t>
          </a:r>
          <a:endParaRPr lang="en-US"/>
        </a:p>
      </dgm:t>
    </dgm:pt>
    <dgm:pt modelId="{B71E193A-9A26-4389-8AEB-0921CDB8D4B5}" type="parTrans" cxnId="{E125E6D6-F71A-49E8-B067-4DAAB7E5BBEF}">
      <dgm:prSet/>
      <dgm:spPr/>
      <dgm:t>
        <a:bodyPr/>
        <a:lstStyle/>
        <a:p>
          <a:endParaRPr lang="en-US"/>
        </a:p>
      </dgm:t>
    </dgm:pt>
    <dgm:pt modelId="{66F30122-C05C-4BE5-85B7-6F7BAAB60080}" type="sibTrans" cxnId="{E125E6D6-F71A-49E8-B067-4DAAB7E5BB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FC68EA-9267-41AF-B657-070E27C1FFBE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Možnost editace pouze u jmen týmů</a:t>
          </a:r>
          <a:endParaRPr lang="en-US" dirty="0"/>
        </a:p>
      </dgm:t>
    </dgm:pt>
    <dgm:pt modelId="{DC20AD83-4FFC-4CD4-B349-4D2B92D5A6AE}" type="parTrans" cxnId="{BDA477DF-724B-4DDA-8A62-E276BFC5D238}">
      <dgm:prSet/>
      <dgm:spPr/>
      <dgm:t>
        <a:bodyPr/>
        <a:lstStyle/>
        <a:p>
          <a:endParaRPr lang="en-US"/>
        </a:p>
      </dgm:t>
    </dgm:pt>
    <dgm:pt modelId="{3ED25F1B-7B24-4ABF-BAAA-BACD0608776D}" type="sibTrans" cxnId="{BDA477DF-724B-4DDA-8A62-E276BFC5D2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D908BD-04CF-4B18-BAAE-970A6A5697EE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Ostatní prvky se budou ovládat přes tlačítka</a:t>
          </a:r>
          <a:endParaRPr lang="en-US"/>
        </a:p>
      </dgm:t>
    </dgm:pt>
    <dgm:pt modelId="{1D396F44-415C-4B52-B25E-057FF0AD97FF}" type="parTrans" cxnId="{2548E9AC-8AA8-4B56-A000-BAAECEE57460}">
      <dgm:prSet/>
      <dgm:spPr/>
      <dgm:t>
        <a:bodyPr/>
        <a:lstStyle/>
        <a:p>
          <a:endParaRPr lang="en-US"/>
        </a:p>
      </dgm:t>
    </dgm:pt>
    <dgm:pt modelId="{45BB8277-5339-4575-A00D-D54CA727A5C9}" type="sibTrans" cxnId="{2548E9AC-8AA8-4B56-A000-BAAECEE574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A8EEA9-9848-4514-B0F0-5525DD76AF98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Čas a třetina?</a:t>
          </a:r>
          <a:endParaRPr lang="en-US"/>
        </a:p>
      </dgm:t>
    </dgm:pt>
    <dgm:pt modelId="{89741A54-C06F-40DF-90E1-7AD0CBAAD256}" type="parTrans" cxnId="{AE2ABA2E-581D-42CD-87FC-6854CBE478DA}">
      <dgm:prSet/>
      <dgm:spPr/>
      <dgm:t>
        <a:bodyPr/>
        <a:lstStyle/>
        <a:p>
          <a:endParaRPr lang="en-US"/>
        </a:p>
      </dgm:t>
    </dgm:pt>
    <dgm:pt modelId="{F9D10511-4E08-46C5-86B3-2F42095A908F}" type="sibTrans" cxnId="{AE2ABA2E-581D-42CD-87FC-6854CBE478DA}">
      <dgm:prSet/>
      <dgm:spPr/>
      <dgm:t>
        <a:bodyPr/>
        <a:lstStyle/>
        <a:p>
          <a:endParaRPr lang="en-US"/>
        </a:p>
      </dgm:t>
    </dgm:pt>
    <dgm:pt modelId="{14A313F5-AABF-4A62-9D52-25D10F60F96C}" type="pres">
      <dgm:prSet presAssocID="{74753A33-3629-4D33-A607-DD324D6C47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8C95FD-BA94-4AF9-92F8-8E482F1AEBE9}" type="pres">
      <dgm:prSet presAssocID="{742D128A-4A97-40CE-B926-572A3096FC04}" presName="hierRoot1" presStyleCnt="0"/>
      <dgm:spPr/>
    </dgm:pt>
    <dgm:pt modelId="{281A7252-5DF7-4B5D-915D-D3CE30F0E6BC}" type="pres">
      <dgm:prSet presAssocID="{742D128A-4A97-40CE-B926-572A3096FC04}" presName="composite" presStyleCnt="0"/>
      <dgm:spPr/>
    </dgm:pt>
    <dgm:pt modelId="{700D76B0-C086-4168-AFD5-6265ACFF2F91}" type="pres">
      <dgm:prSet presAssocID="{742D128A-4A97-40CE-B926-572A3096FC04}" presName="background" presStyleLbl="node0" presStyleIdx="0" presStyleCnt="4"/>
      <dgm:spPr/>
    </dgm:pt>
    <dgm:pt modelId="{35ED489C-8728-4E45-A0C8-B70095E7CC31}" type="pres">
      <dgm:prSet presAssocID="{742D128A-4A97-40CE-B926-572A3096FC04}" presName="text" presStyleLbl="fgAcc0" presStyleIdx="0" presStyleCnt="4">
        <dgm:presLayoutVars>
          <dgm:chPref val="3"/>
        </dgm:presLayoutVars>
      </dgm:prSet>
      <dgm:spPr/>
    </dgm:pt>
    <dgm:pt modelId="{FFEE27E5-EDE2-426F-8ACD-06F9AF11A33D}" type="pres">
      <dgm:prSet presAssocID="{742D128A-4A97-40CE-B926-572A3096FC04}" presName="hierChild2" presStyleCnt="0"/>
      <dgm:spPr/>
    </dgm:pt>
    <dgm:pt modelId="{E2467D6E-97CB-4FD0-A87B-8AC0BE8E096C}" type="pres">
      <dgm:prSet presAssocID="{BDFC68EA-9267-41AF-B657-070E27C1FFBE}" presName="hierRoot1" presStyleCnt="0"/>
      <dgm:spPr/>
    </dgm:pt>
    <dgm:pt modelId="{8AB0E0AB-0D61-43D3-9FE0-6894A274C1C0}" type="pres">
      <dgm:prSet presAssocID="{BDFC68EA-9267-41AF-B657-070E27C1FFBE}" presName="composite" presStyleCnt="0"/>
      <dgm:spPr/>
    </dgm:pt>
    <dgm:pt modelId="{6300E86D-2F06-4F6D-A69D-7BD0BBF2006E}" type="pres">
      <dgm:prSet presAssocID="{BDFC68EA-9267-41AF-B657-070E27C1FFBE}" presName="background" presStyleLbl="node0" presStyleIdx="1" presStyleCnt="4"/>
      <dgm:spPr/>
    </dgm:pt>
    <dgm:pt modelId="{07983C0A-B75C-49D9-AE7F-B9765E84D8C6}" type="pres">
      <dgm:prSet presAssocID="{BDFC68EA-9267-41AF-B657-070E27C1FFBE}" presName="text" presStyleLbl="fgAcc0" presStyleIdx="1" presStyleCnt="4">
        <dgm:presLayoutVars>
          <dgm:chPref val="3"/>
        </dgm:presLayoutVars>
      </dgm:prSet>
      <dgm:spPr/>
    </dgm:pt>
    <dgm:pt modelId="{142AE765-5D80-4115-BF65-6E5825C9B617}" type="pres">
      <dgm:prSet presAssocID="{BDFC68EA-9267-41AF-B657-070E27C1FFBE}" presName="hierChild2" presStyleCnt="0"/>
      <dgm:spPr/>
    </dgm:pt>
    <dgm:pt modelId="{21ED3228-63C8-44CB-B181-965AB1318C2A}" type="pres">
      <dgm:prSet presAssocID="{A1D908BD-04CF-4B18-BAAE-970A6A5697EE}" presName="hierRoot1" presStyleCnt="0"/>
      <dgm:spPr/>
    </dgm:pt>
    <dgm:pt modelId="{00F176CA-C725-4075-BA5E-B07DFE1F3AFC}" type="pres">
      <dgm:prSet presAssocID="{A1D908BD-04CF-4B18-BAAE-970A6A5697EE}" presName="composite" presStyleCnt="0"/>
      <dgm:spPr/>
    </dgm:pt>
    <dgm:pt modelId="{C8DA7520-2467-4573-85D5-2F75326B8100}" type="pres">
      <dgm:prSet presAssocID="{A1D908BD-04CF-4B18-BAAE-970A6A5697EE}" presName="background" presStyleLbl="node0" presStyleIdx="2" presStyleCnt="4"/>
      <dgm:spPr/>
    </dgm:pt>
    <dgm:pt modelId="{9ACD9580-6AF2-45CC-BF65-907BF5B5DCDC}" type="pres">
      <dgm:prSet presAssocID="{A1D908BD-04CF-4B18-BAAE-970A6A5697EE}" presName="text" presStyleLbl="fgAcc0" presStyleIdx="2" presStyleCnt="4">
        <dgm:presLayoutVars>
          <dgm:chPref val="3"/>
        </dgm:presLayoutVars>
      </dgm:prSet>
      <dgm:spPr/>
    </dgm:pt>
    <dgm:pt modelId="{092CD6BA-DC2E-4380-A9BF-0DA13778FBF0}" type="pres">
      <dgm:prSet presAssocID="{A1D908BD-04CF-4B18-BAAE-970A6A5697EE}" presName="hierChild2" presStyleCnt="0"/>
      <dgm:spPr/>
    </dgm:pt>
    <dgm:pt modelId="{D049C636-B621-465A-B566-63F3459F660F}" type="pres">
      <dgm:prSet presAssocID="{4EA8EEA9-9848-4514-B0F0-5525DD76AF98}" presName="hierRoot1" presStyleCnt="0"/>
      <dgm:spPr/>
    </dgm:pt>
    <dgm:pt modelId="{40B992CB-54EF-4D04-BEB9-05E0FB125352}" type="pres">
      <dgm:prSet presAssocID="{4EA8EEA9-9848-4514-B0F0-5525DD76AF98}" presName="composite" presStyleCnt="0"/>
      <dgm:spPr/>
    </dgm:pt>
    <dgm:pt modelId="{D2F4BDA6-0B56-4606-A2EF-347905B4733D}" type="pres">
      <dgm:prSet presAssocID="{4EA8EEA9-9848-4514-B0F0-5525DD76AF98}" presName="background" presStyleLbl="node0" presStyleIdx="3" presStyleCnt="4"/>
      <dgm:spPr/>
    </dgm:pt>
    <dgm:pt modelId="{74E37343-9732-41B4-B9E5-5F2C2980C6B3}" type="pres">
      <dgm:prSet presAssocID="{4EA8EEA9-9848-4514-B0F0-5525DD76AF98}" presName="text" presStyleLbl="fgAcc0" presStyleIdx="3" presStyleCnt="4">
        <dgm:presLayoutVars>
          <dgm:chPref val="3"/>
        </dgm:presLayoutVars>
      </dgm:prSet>
      <dgm:spPr/>
    </dgm:pt>
    <dgm:pt modelId="{C77B702D-31DC-4626-B214-4B010903B799}" type="pres">
      <dgm:prSet presAssocID="{4EA8EEA9-9848-4514-B0F0-5525DD76AF98}" presName="hierChild2" presStyleCnt="0"/>
      <dgm:spPr/>
    </dgm:pt>
  </dgm:ptLst>
  <dgm:cxnLst>
    <dgm:cxn modelId="{AE2ABA2E-581D-42CD-87FC-6854CBE478DA}" srcId="{74753A33-3629-4D33-A607-DD324D6C4714}" destId="{4EA8EEA9-9848-4514-B0F0-5525DD76AF98}" srcOrd="3" destOrd="0" parTransId="{89741A54-C06F-40DF-90E1-7AD0CBAAD256}" sibTransId="{F9D10511-4E08-46C5-86B3-2F42095A908F}"/>
    <dgm:cxn modelId="{1998AC5B-5BB9-44AF-B3BC-C774B60C9F05}" type="presOf" srcId="{A1D908BD-04CF-4B18-BAAE-970A6A5697EE}" destId="{9ACD9580-6AF2-45CC-BF65-907BF5B5DCDC}" srcOrd="0" destOrd="0" presId="urn:microsoft.com/office/officeart/2005/8/layout/hierarchy1"/>
    <dgm:cxn modelId="{2268A05A-44D7-4384-9276-EC4E6E8EE3CE}" type="presOf" srcId="{BDFC68EA-9267-41AF-B657-070E27C1FFBE}" destId="{07983C0A-B75C-49D9-AE7F-B9765E84D8C6}" srcOrd="0" destOrd="0" presId="urn:microsoft.com/office/officeart/2005/8/layout/hierarchy1"/>
    <dgm:cxn modelId="{A0C42091-9B84-4AC5-88F3-661BA985200A}" type="presOf" srcId="{4EA8EEA9-9848-4514-B0F0-5525DD76AF98}" destId="{74E37343-9732-41B4-B9E5-5F2C2980C6B3}" srcOrd="0" destOrd="0" presId="urn:microsoft.com/office/officeart/2005/8/layout/hierarchy1"/>
    <dgm:cxn modelId="{2548E9AC-8AA8-4B56-A000-BAAECEE57460}" srcId="{74753A33-3629-4D33-A607-DD324D6C4714}" destId="{A1D908BD-04CF-4B18-BAAE-970A6A5697EE}" srcOrd="2" destOrd="0" parTransId="{1D396F44-415C-4B52-B25E-057FF0AD97FF}" sibTransId="{45BB8277-5339-4575-A00D-D54CA727A5C9}"/>
    <dgm:cxn modelId="{3F277FD5-FAF6-4CC7-8C6A-1A6E694E6A6E}" type="presOf" srcId="{742D128A-4A97-40CE-B926-572A3096FC04}" destId="{35ED489C-8728-4E45-A0C8-B70095E7CC31}" srcOrd="0" destOrd="0" presId="urn:microsoft.com/office/officeart/2005/8/layout/hierarchy1"/>
    <dgm:cxn modelId="{E125E6D6-F71A-49E8-B067-4DAAB7E5BBEF}" srcId="{74753A33-3629-4D33-A607-DD324D6C4714}" destId="{742D128A-4A97-40CE-B926-572A3096FC04}" srcOrd="0" destOrd="0" parTransId="{B71E193A-9A26-4389-8AEB-0921CDB8D4B5}" sibTransId="{66F30122-C05C-4BE5-85B7-6F7BAAB60080}"/>
    <dgm:cxn modelId="{479730DF-DC03-45DB-897D-A69F250DA622}" type="presOf" srcId="{74753A33-3629-4D33-A607-DD324D6C4714}" destId="{14A313F5-AABF-4A62-9D52-25D10F60F96C}" srcOrd="0" destOrd="0" presId="urn:microsoft.com/office/officeart/2005/8/layout/hierarchy1"/>
    <dgm:cxn modelId="{BDA477DF-724B-4DDA-8A62-E276BFC5D238}" srcId="{74753A33-3629-4D33-A607-DD324D6C4714}" destId="{BDFC68EA-9267-41AF-B657-070E27C1FFBE}" srcOrd="1" destOrd="0" parTransId="{DC20AD83-4FFC-4CD4-B349-4D2B92D5A6AE}" sibTransId="{3ED25F1B-7B24-4ABF-BAAA-BACD0608776D}"/>
    <dgm:cxn modelId="{0BD96217-A400-42B0-8637-C345E3B5FD4B}" type="presParOf" srcId="{14A313F5-AABF-4A62-9D52-25D10F60F96C}" destId="{AA8C95FD-BA94-4AF9-92F8-8E482F1AEBE9}" srcOrd="0" destOrd="0" presId="urn:microsoft.com/office/officeart/2005/8/layout/hierarchy1"/>
    <dgm:cxn modelId="{339AC0E7-D048-4A90-8E4F-243C493281F2}" type="presParOf" srcId="{AA8C95FD-BA94-4AF9-92F8-8E482F1AEBE9}" destId="{281A7252-5DF7-4B5D-915D-D3CE30F0E6BC}" srcOrd="0" destOrd="0" presId="urn:microsoft.com/office/officeart/2005/8/layout/hierarchy1"/>
    <dgm:cxn modelId="{D0B5150E-2782-4724-9D8B-67A8EEC9037B}" type="presParOf" srcId="{281A7252-5DF7-4B5D-915D-D3CE30F0E6BC}" destId="{700D76B0-C086-4168-AFD5-6265ACFF2F91}" srcOrd="0" destOrd="0" presId="urn:microsoft.com/office/officeart/2005/8/layout/hierarchy1"/>
    <dgm:cxn modelId="{1B316C78-E8B0-4425-9FAD-2985B6983CDD}" type="presParOf" srcId="{281A7252-5DF7-4B5D-915D-D3CE30F0E6BC}" destId="{35ED489C-8728-4E45-A0C8-B70095E7CC31}" srcOrd="1" destOrd="0" presId="urn:microsoft.com/office/officeart/2005/8/layout/hierarchy1"/>
    <dgm:cxn modelId="{B12DC7FF-A1A0-462E-85C8-50389FF8F8D4}" type="presParOf" srcId="{AA8C95FD-BA94-4AF9-92F8-8E482F1AEBE9}" destId="{FFEE27E5-EDE2-426F-8ACD-06F9AF11A33D}" srcOrd="1" destOrd="0" presId="urn:microsoft.com/office/officeart/2005/8/layout/hierarchy1"/>
    <dgm:cxn modelId="{014EDA55-7AAB-4A1D-90F0-3134DDF4DCB6}" type="presParOf" srcId="{14A313F5-AABF-4A62-9D52-25D10F60F96C}" destId="{E2467D6E-97CB-4FD0-A87B-8AC0BE8E096C}" srcOrd="1" destOrd="0" presId="urn:microsoft.com/office/officeart/2005/8/layout/hierarchy1"/>
    <dgm:cxn modelId="{8BEAAF05-F221-4859-8394-35CA8E503CD5}" type="presParOf" srcId="{E2467D6E-97CB-4FD0-A87B-8AC0BE8E096C}" destId="{8AB0E0AB-0D61-43D3-9FE0-6894A274C1C0}" srcOrd="0" destOrd="0" presId="urn:microsoft.com/office/officeart/2005/8/layout/hierarchy1"/>
    <dgm:cxn modelId="{6BA732B6-7638-4812-8BF9-402FDB0F0C30}" type="presParOf" srcId="{8AB0E0AB-0D61-43D3-9FE0-6894A274C1C0}" destId="{6300E86D-2F06-4F6D-A69D-7BD0BBF2006E}" srcOrd="0" destOrd="0" presId="urn:microsoft.com/office/officeart/2005/8/layout/hierarchy1"/>
    <dgm:cxn modelId="{10405C1B-659D-4B06-A6DA-073D092EAEA7}" type="presParOf" srcId="{8AB0E0AB-0D61-43D3-9FE0-6894A274C1C0}" destId="{07983C0A-B75C-49D9-AE7F-B9765E84D8C6}" srcOrd="1" destOrd="0" presId="urn:microsoft.com/office/officeart/2005/8/layout/hierarchy1"/>
    <dgm:cxn modelId="{D280B829-F354-4A08-9EDB-6DAF5092C536}" type="presParOf" srcId="{E2467D6E-97CB-4FD0-A87B-8AC0BE8E096C}" destId="{142AE765-5D80-4115-BF65-6E5825C9B617}" srcOrd="1" destOrd="0" presId="urn:microsoft.com/office/officeart/2005/8/layout/hierarchy1"/>
    <dgm:cxn modelId="{CA7F1EAB-948F-48FC-8310-3C4D419AA732}" type="presParOf" srcId="{14A313F5-AABF-4A62-9D52-25D10F60F96C}" destId="{21ED3228-63C8-44CB-B181-965AB1318C2A}" srcOrd="2" destOrd="0" presId="urn:microsoft.com/office/officeart/2005/8/layout/hierarchy1"/>
    <dgm:cxn modelId="{A7397B17-D6D1-4C79-9A03-E4B1ED90CB6A}" type="presParOf" srcId="{21ED3228-63C8-44CB-B181-965AB1318C2A}" destId="{00F176CA-C725-4075-BA5E-B07DFE1F3AFC}" srcOrd="0" destOrd="0" presId="urn:microsoft.com/office/officeart/2005/8/layout/hierarchy1"/>
    <dgm:cxn modelId="{B969FA12-37BF-4498-854E-A1C6E824B6C6}" type="presParOf" srcId="{00F176CA-C725-4075-BA5E-B07DFE1F3AFC}" destId="{C8DA7520-2467-4573-85D5-2F75326B8100}" srcOrd="0" destOrd="0" presId="urn:microsoft.com/office/officeart/2005/8/layout/hierarchy1"/>
    <dgm:cxn modelId="{2727BB56-CC19-4869-AD2F-AE8F60E9BE36}" type="presParOf" srcId="{00F176CA-C725-4075-BA5E-B07DFE1F3AFC}" destId="{9ACD9580-6AF2-45CC-BF65-907BF5B5DCDC}" srcOrd="1" destOrd="0" presId="urn:microsoft.com/office/officeart/2005/8/layout/hierarchy1"/>
    <dgm:cxn modelId="{01FABB2A-5EC3-443A-A49E-5E3C1A042895}" type="presParOf" srcId="{21ED3228-63C8-44CB-B181-965AB1318C2A}" destId="{092CD6BA-DC2E-4380-A9BF-0DA13778FBF0}" srcOrd="1" destOrd="0" presId="urn:microsoft.com/office/officeart/2005/8/layout/hierarchy1"/>
    <dgm:cxn modelId="{E64D2E18-59FC-4458-844A-D382A3B366BC}" type="presParOf" srcId="{14A313F5-AABF-4A62-9D52-25D10F60F96C}" destId="{D049C636-B621-465A-B566-63F3459F660F}" srcOrd="3" destOrd="0" presId="urn:microsoft.com/office/officeart/2005/8/layout/hierarchy1"/>
    <dgm:cxn modelId="{B474FB6D-EC72-4741-9A7D-B859AE498167}" type="presParOf" srcId="{D049C636-B621-465A-B566-63F3459F660F}" destId="{40B992CB-54EF-4D04-BEB9-05E0FB125352}" srcOrd="0" destOrd="0" presId="urn:microsoft.com/office/officeart/2005/8/layout/hierarchy1"/>
    <dgm:cxn modelId="{56B81E97-9E62-4C33-B927-A704D61AF70D}" type="presParOf" srcId="{40B992CB-54EF-4D04-BEB9-05E0FB125352}" destId="{D2F4BDA6-0B56-4606-A2EF-347905B4733D}" srcOrd="0" destOrd="0" presId="urn:microsoft.com/office/officeart/2005/8/layout/hierarchy1"/>
    <dgm:cxn modelId="{944E1908-063F-4144-B9E9-B73EC4616BB9}" type="presParOf" srcId="{40B992CB-54EF-4D04-BEB9-05E0FB125352}" destId="{74E37343-9732-41B4-B9E5-5F2C2980C6B3}" srcOrd="1" destOrd="0" presId="urn:microsoft.com/office/officeart/2005/8/layout/hierarchy1"/>
    <dgm:cxn modelId="{AF0D21FF-E1FB-43BD-910E-DE714477535E}" type="presParOf" srcId="{D049C636-B621-465A-B566-63F3459F660F}" destId="{C77B702D-31DC-4626-B214-4B010903B7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39C32-07EF-4E31-82DF-6C393B2154F7}">
      <dsp:nvSpPr>
        <dsp:cNvPr id="0" name=""/>
        <dsp:cNvSpPr/>
      </dsp:nvSpPr>
      <dsp:spPr>
        <a:xfrm flipH="1">
          <a:off x="3278887" y="0"/>
          <a:ext cx="2272" cy="52078"/>
        </a:xfrm>
        <a:prstGeom prst="rect">
          <a:avLst/>
        </a:prstGeom>
        <a:solidFill>
          <a:schemeClr val="bg1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DD5E1-5784-4D59-8285-610F7DDEEE7C}">
      <dsp:nvSpPr>
        <dsp:cNvPr id="0" name=""/>
        <dsp:cNvSpPr/>
      </dsp:nvSpPr>
      <dsp:spPr>
        <a:xfrm>
          <a:off x="167660" y="2040303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Hotové GUI</a:t>
          </a:r>
          <a:endParaRPr lang="en-US" sz="2500" kern="1200" dirty="0"/>
        </a:p>
      </dsp:txBody>
      <dsp:txXfrm>
        <a:off x="167660" y="2040303"/>
        <a:ext cx="2043787" cy="720000"/>
      </dsp:txXfrm>
    </dsp:sp>
    <dsp:sp modelId="{98732DEE-66BA-4579-A672-29C76EBDAFE5}">
      <dsp:nvSpPr>
        <dsp:cNvPr id="0" name=""/>
        <dsp:cNvSpPr/>
      </dsp:nvSpPr>
      <dsp:spPr>
        <a:xfrm>
          <a:off x="3131147" y="683153"/>
          <a:ext cx="919704" cy="919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24B8E-3256-40F4-A33C-37196D74DCE1}">
      <dsp:nvSpPr>
        <dsp:cNvPr id="0" name=""/>
        <dsp:cNvSpPr/>
      </dsp:nvSpPr>
      <dsp:spPr>
        <a:xfrm>
          <a:off x="25779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Hotové menu</a:t>
          </a:r>
          <a:endParaRPr lang="en-US" sz="2500" kern="1200"/>
        </a:p>
      </dsp:txBody>
      <dsp:txXfrm>
        <a:off x="2577981" y="2035242"/>
        <a:ext cx="2043787" cy="720000"/>
      </dsp:txXfrm>
    </dsp:sp>
    <dsp:sp modelId="{A62EAE35-BD9B-4601-BB70-C0618A49F173}">
      <dsp:nvSpPr>
        <dsp:cNvPr id="0" name=""/>
        <dsp:cNvSpPr/>
      </dsp:nvSpPr>
      <dsp:spPr>
        <a:xfrm>
          <a:off x="703147" y="683143"/>
          <a:ext cx="919704" cy="919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49878-9D82-484E-9247-A2568DED6B0F}">
      <dsp:nvSpPr>
        <dsp:cNvPr id="0" name=""/>
        <dsp:cNvSpPr/>
      </dsp:nvSpPr>
      <dsp:spPr>
        <a:xfrm>
          <a:off x="497943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Žádné funkce</a:t>
          </a:r>
          <a:endParaRPr lang="en-US" sz="2500" kern="1200" dirty="0"/>
        </a:p>
      </dsp:txBody>
      <dsp:txXfrm>
        <a:off x="4979431" y="2035242"/>
        <a:ext cx="2043787" cy="720000"/>
      </dsp:txXfrm>
    </dsp:sp>
    <dsp:sp modelId="{4BD08252-098A-4C48-A2DD-F39748723F16}">
      <dsp:nvSpPr>
        <dsp:cNvPr id="0" name=""/>
        <dsp:cNvSpPr/>
      </dsp:nvSpPr>
      <dsp:spPr>
        <a:xfrm>
          <a:off x="5492692" y="683153"/>
          <a:ext cx="919704" cy="919704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A21E8-0A3E-4E7B-BCF0-B7A04CC3786D}">
      <dsp:nvSpPr>
        <dsp:cNvPr id="0" name=""/>
        <dsp:cNvSpPr/>
      </dsp:nvSpPr>
      <dsp:spPr>
        <a:xfrm>
          <a:off x="7265469" y="2040303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Žádný </a:t>
          </a:r>
          <a:r>
            <a:rPr lang="cs-CZ" sz="2500" kern="1200" dirty="0" err="1"/>
            <a:t>datamodel</a:t>
          </a:r>
          <a:endParaRPr lang="en-US" sz="2500" kern="1200" dirty="0"/>
        </a:p>
      </dsp:txBody>
      <dsp:txXfrm>
        <a:off x="7265469" y="2040303"/>
        <a:ext cx="204378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D76B0-C086-4168-AFD5-6265ACFF2F91}">
      <dsp:nvSpPr>
        <dsp:cNvPr id="0" name=""/>
        <dsp:cNvSpPr/>
      </dsp:nvSpPr>
      <dsp:spPr>
        <a:xfrm>
          <a:off x="2812" y="1047042"/>
          <a:ext cx="2008376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D489C-8728-4E45-A0C8-B70095E7CC31}">
      <dsp:nvSpPr>
        <dsp:cNvPr id="0" name=""/>
        <dsp:cNvSpPr/>
      </dsp:nvSpPr>
      <dsp:spPr>
        <a:xfrm>
          <a:off x="225965" y="1259038"/>
          <a:ext cx="2008376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/>
            <a:t>2 datamodely -&gt; 1. a 2. tým</a:t>
          </a:r>
          <a:endParaRPr lang="en-US" sz="2000" kern="1200"/>
        </a:p>
      </dsp:txBody>
      <dsp:txXfrm>
        <a:off x="263318" y="1296391"/>
        <a:ext cx="1933670" cy="1200612"/>
      </dsp:txXfrm>
    </dsp:sp>
    <dsp:sp modelId="{6300E86D-2F06-4F6D-A69D-7BD0BBF2006E}">
      <dsp:nvSpPr>
        <dsp:cNvPr id="0" name=""/>
        <dsp:cNvSpPr/>
      </dsp:nvSpPr>
      <dsp:spPr>
        <a:xfrm>
          <a:off x="2457494" y="1047042"/>
          <a:ext cx="2008376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83C0A-B75C-49D9-AE7F-B9765E84D8C6}">
      <dsp:nvSpPr>
        <dsp:cNvPr id="0" name=""/>
        <dsp:cNvSpPr/>
      </dsp:nvSpPr>
      <dsp:spPr>
        <a:xfrm>
          <a:off x="2680647" y="1259038"/>
          <a:ext cx="2008376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Možnost editace pouze u jmen týmů</a:t>
          </a:r>
          <a:endParaRPr lang="en-US" sz="2000" kern="1200" dirty="0"/>
        </a:p>
      </dsp:txBody>
      <dsp:txXfrm>
        <a:off x="2718000" y="1296391"/>
        <a:ext cx="1933670" cy="1200612"/>
      </dsp:txXfrm>
    </dsp:sp>
    <dsp:sp modelId="{C8DA7520-2467-4573-85D5-2F75326B8100}">
      <dsp:nvSpPr>
        <dsp:cNvPr id="0" name=""/>
        <dsp:cNvSpPr/>
      </dsp:nvSpPr>
      <dsp:spPr>
        <a:xfrm>
          <a:off x="4912176" y="1047042"/>
          <a:ext cx="2008376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D9580-6AF2-45CC-BF65-907BF5B5DCDC}">
      <dsp:nvSpPr>
        <dsp:cNvPr id="0" name=""/>
        <dsp:cNvSpPr/>
      </dsp:nvSpPr>
      <dsp:spPr>
        <a:xfrm>
          <a:off x="5135329" y="1259038"/>
          <a:ext cx="2008376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/>
            <a:t>Ostatní prvky se budou ovládat přes tlačítka</a:t>
          </a:r>
          <a:endParaRPr lang="en-US" sz="2000" kern="1200"/>
        </a:p>
      </dsp:txBody>
      <dsp:txXfrm>
        <a:off x="5172682" y="1296391"/>
        <a:ext cx="1933670" cy="1200612"/>
      </dsp:txXfrm>
    </dsp:sp>
    <dsp:sp modelId="{D2F4BDA6-0B56-4606-A2EF-347905B4733D}">
      <dsp:nvSpPr>
        <dsp:cNvPr id="0" name=""/>
        <dsp:cNvSpPr/>
      </dsp:nvSpPr>
      <dsp:spPr>
        <a:xfrm>
          <a:off x="7366858" y="1047042"/>
          <a:ext cx="2008376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37343-9732-41B4-B9E5-5F2C2980C6B3}">
      <dsp:nvSpPr>
        <dsp:cNvPr id="0" name=""/>
        <dsp:cNvSpPr/>
      </dsp:nvSpPr>
      <dsp:spPr>
        <a:xfrm>
          <a:off x="7590011" y="1259038"/>
          <a:ext cx="2008376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/>
            <a:t>Čas a třetina?</a:t>
          </a:r>
          <a:endParaRPr lang="en-US" sz="2000" kern="1200"/>
        </a:p>
      </dsp:txBody>
      <dsp:txXfrm>
        <a:off x="7627364" y="1296391"/>
        <a:ext cx="1933670" cy="1200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17BFC9-E2B6-43CF-BF5C-3CA42B249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Semestrální práce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894E583-80AC-4073-ACE0-76FA439B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Jan Pelikán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66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6554332-C815-4EC2-98FB-BDDF4688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cs-CZ" dirty="0"/>
              <a:t>Obsah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5F0883B5-85C7-45BF-A49B-3DA3ED4B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41" y="1194179"/>
            <a:ext cx="6114847" cy="5020353"/>
          </a:xfrm>
        </p:spPr>
        <p:txBody>
          <a:bodyPr>
            <a:normAutofit/>
          </a:bodyPr>
          <a:lstStyle/>
          <a:p>
            <a:r>
              <a:rPr lang="cs-CZ" dirty="0"/>
              <a:t>Stav</a:t>
            </a:r>
          </a:p>
          <a:p>
            <a:endParaRPr lang="cs-CZ" dirty="0"/>
          </a:p>
          <a:p>
            <a:r>
              <a:rPr lang="cs-CZ" dirty="0"/>
              <a:t>Aplikace vs Návrh</a:t>
            </a:r>
          </a:p>
          <a:p>
            <a:endParaRPr lang="cs-CZ" dirty="0"/>
          </a:p>
          <a:p>
            <a:r>
              <a:rPr lang="cs-CZ" dirty="0"/>
              <a:t>Fungování aplikace</a:t>
            </a:r>
          </a:p>
          <a:p>
            <a:endParaRPr lang="cs-CZ" dirty="0"/>
          </a:p>
          <a:p>
            <a:r>
              <a:rPr lang="cs-CZ" dirty="0"/>
              <a:t>??Otázky??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4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612F4D-6B41-45B6-81CB-449CA714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cs-CZ" dirty="0"/>
              <a:t>Aktuální stav</a:t>
            </a:r>
            <a:endParaRPr lang="en-GB" dirty="0"/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66522A81-69D3-4984-96EA-80A694CF4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40793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bdélník 5" descr="Crying Face with No Fill">
            <a:extLst>
              <a:ext uri="{FF2B5EF4-FFF2-40B4-BE49-F238E27FC236}">
                <a16:creationId xmlns:a16="http://schemas.microsoft.com/office/drawing/2014/main" id="{69CA885E-FCC1-48D4-BA20-A8DC547201FC}"/>
              </a:ext>
            </a:extLst>
          </p:cNvPr>
          <p:cNvSpPr/>
          <p:nvPr/>
        </p:nvSpPr>
        <p:spPr>
          <a:xfrm>
            <a:off x="9213848" y="2969148"/>
            <a:ext cx="919704" cy="919704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455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FBB7DEE-9C64-47F0-8BAC-E6C8A575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>
            <a:normAutofit/>
          </a:bodyPr>
          <a:lstStyle/>
          <a:p>
            <a:r>
              <a:rPr lang="cs-CZ" dirty="0"/>
              <a:t>Hlavní okno</a:t>
            </a:r>
            <a:br>
              <a:rPr lang="cs-CZ" dirty="0"/>
            </a:br>
            <a:r>
              <a:rPr lang="cs-CZ"/>
              <a:t>(pro pořadatele)</a:t>
            </a:r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7FFB725-B593-435C-9785-4757694E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" y="362139"/>
            <a:ext cx="5848774" cy="3172959"/>
          </a:xfrm>
          <a:prstGeom prst="rect">
            <a:avLst/>
          </a:prstGeom>
        </p:spPr>
      </p:pic>
      <p:pic>
        <p:nvPicPr>
          <p:cNvPr id="6" name="Zástupný obsah 5" descr="Obsah obrázku snímek obrazovky&#10;&#10;Popis byl vytvořen automaticky">
            <a:extLst>
              <a:ext uri="{FF2B5EF4-FFF2-40B4-BE49-F238E27FC236}">
                <a16:creationId xmlns:a16="http://schemas.microsoft.com/office/drawing/2014/main" id="{82ABEB61-8EB7-497E-9120-28F8D93A4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823" y="362139"/>
            <a:ext cx="5640817" cy="3172959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71C4F8-BF29-459A-8B33-6DDBC302C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278246"/>
            <a:ext cx="4718989" cy="1841856"/>
          </a:xfrm>
        </p:spPr>
        <p:txBody>
          <a:bodyPr>
            <a:normAutofit fontScale="92500" lnSpcReduction="10000"/>
          </a:bodyPr>
          <a:lstStyle/>
          <a:p>
            <a:r>
              <a:rPr lang="cs-CZ" sz="1800" dirty="0"/>
              <a:t>Přidáno okno a tlačítka pro třetinu</a:t>
            </a:r>
          </a:p>
          <a:p>
            <a:endParaRPr lang="cs-CZ" sz="1800" dirty="0"/>
          </a:p>
          <a:p>
            <a:r>
              <a:rPr lang="cs-CZ" sz="1800" dirty="0"/>
              <a:t>Start/Stop rozděleno</a:t>
            </a:r>
          </a:p>
          <a:p>
            <a:endParaRPr lang="cs-CZ" sz="1800" dirty="0"/>
          </a:p>
          <a:p>
            <a:r>
              <a:rPr lang="cs-CZ" sz="1800" dirty="0"/>
              <a:t>Přidávací lišty</a:t>
            </a:r>
            <a:endParaRPr lang="en-US" sz="18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094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DFF7D34-539A-4F82-AF20-41105B23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>
            <a:normAutofit/>
          </a:bodyPr>
          <a:lstStyle/>
          <a:p>
            <a:r>
              <a:rPr lang="cs-CZ" dirty="0"/>
              <a:t>Vedlejší okno</a:t>
            </a:r>
            <a:br>
              <a:rPr lang="cs-CZ" dirty="0"/>
            </a:br>
            <a:r>
              <a:rPr lang="cs-CZ" sz="3600" dirty="0"/>
              <a:t>(pro diváky)</a:t>
            </a:r>
            <a:endParaRPr lang="en-GB" sz="3600" dirty="0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ABCDCAD5-49F8-4D8E-AA8B-A594B2509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74" y="596939"/>
            <a:ext cx="5177837" cy="2912533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BD6B9D-0CB7-45C7-82E2-C0F19671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278246"/>
            <a:ext cx="4718989" cy="1841856"/>
          </a:xfrm>
        </p:spPr>
        <p:txBody>
          <a:bodyPr>
            <a:normAutofit/>
          </a:bodyPr>
          <a:lstStyle/>
          <a:p>
            <a:r>
              <a:rPr lang="cs-CZ" sz="1800" dirty="0"/>
              <a:t>Přidána třetina </a:t>
            </a:r>
          </a:p>
          <a:p>
            <a:endParaRPr lang="cs-CZ" sz="1800" dirty="0"/>
          </a:p>
          <a:p>
            <a:r>
              <a:rPr lang="cs-CZ" sz="1800" dirty="0"/>
              <a:t>Žádné úpravy, pouze čtení z </a:t>
            </a:r>
            <a:r>
              <a:rPr lang="cs-CZ" sz="1800" dirty="0" err="1"/>
              <a:t>datamodelu</a:t>
            </a:r>
            <a:endParaRPr lang="en-US" sz="18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E222406-8854-4043-B70C-02B896DF2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00" y="596939"/>
            <a:ext cx="6597453" cy="291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0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194879-6328-46B6-815A-8E21C39E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cs-CZ" dirty="0"/>
              <a:t>Menu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DF6EC8-4A63-42EF-8F11-8B48E02CB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cs-CZ" dirty="0"/>
              <a:t>Nápověda </a:t>
            </a:r>
          </a:p>
          <a:p>
            <a:endParaRPr lang="cs-CZ" dirty="0"/>
          </a:p>
          <a:p>
            <a:r>
              <a:rPr lang="cs-CZ" dirty="0"/>
              <a:t>Nový/Restart zápasu</a:t>
            </a:r>
          </a:p>
          <a:p>
            <a:endParaRPr lang="cs-CZ" dirty="0"/>
          </a:p>
          <a:p>
            <a:r>
              <a:rPr lang="cs-CZ" dirty="0"/>
              <a:t>Historie zápasů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B0B3485-25B9-4C80-9743-F326DF08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392" y="643467"/>
            <a:ext cx="2903474" cy="27051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FC34330-6C36-4857-B397-921D97917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68"/>
          <a:stretch/>
        </p:blipFill>
        <p:spPr>
          <a:xfrm>
            <a:off x="8037090" y="3951008"/>
            <a:ext cx="3730079" cy="176865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8333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BBE7A-1E3B-4199-845F-B3D54C37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cs-CZ"/>
              <a:t>Fungování aplikace</a:t>
            </a:r>
            <a:endParaRPr lang="en-GB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86D37BD0-560C-444A-835B-12E20636D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69910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63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30BA86EB-79C8-49B9-A86F-030F9CE7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cap="all"/>
              <a:t>Děkuji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54F8B9-8E59-42EB-8355-31CE4E5BB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870" y="1480929"/>
            <a:ext cx="2593610" cy="3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Nějaké otázky?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3160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91</Words>
  <Application>Microsoft Office PowerPoint</Application>
  <PresentationFormat>Širokoúhlá obrazovka</PresentationFormat>
  <Paragraphs>38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0" baseType="lpstr">
      <vt:lpstr>Franklin Gothic Book</vt:lpstr>
      <vt:lpstr>Oříznutí</vt:lpstr>
      <vt:lpstr>Semestrální práce</vt:lpstr>
      <vt:lpstr>Obsah</vt:lpstr>
      <vt:lpstr>Aktuální stav</vt:lpstr>
      <vt:lpstr>Hlavní okno (pro pořadatele)</vt:lpstr>
      <vt:lpstr>Vedlejší okno (pro diváky)</vt:lpstr>
      <vt:lpstr>Menu</vt:lpstr>
      <vt:lpstr>Fungování aplikace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</dc:title>
  <dc:creator>Pelikán</dc:creator>
  <cp:lastModifiedBy>Pelikán</cp:lastModifiedBy>
  <cp:revision>1</cp:revision>
  <dcterms:created xsi:type="dcterms:W3CDTF">2020-05-12T07:56:18Z</dcterms:created>
  <dcterms:modified xsi:type="dcterms:W3CDTF">2020-05-12T11:13:41Z</dcterms:modified>
</cp:coreProperties>
</file>