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3C27A-4597-4A7C-B210-47D655F6DF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341B92-2B17-4647-85E6-331CC7F213D4}">
      <dgm:prSet/>
      <dgm:spPr/>
      <dgm:t>
        <a:bodyPr/>
        <a:lstStyle/>
        <a:p>
          <a:r>
            <a:rPr lang="cs-CZ" dirty="0"/>
            <a:t>Hotové GUI</a:t>
          </a:r>
          <a:endParaRPr lang="en-US" dirty="0"/>
        </a:p>
      </dgm:t>
    </dgm:pt>
    <dgm:pt modelId="{B8A2CB2E-60D3-4699-BCA3-6646FEFA2BB7}" type="parTrans" cxnId="{FA6427C9-21DE-47A7-AD91-63479EAC9C45}">
      <dgm:prSet/>
      <dgm:spPr/>
      <dgm:t>
        <a:bodyPr/>
        <a:lstStyle/>
        <a:p>
          <a:endParaRPr lang="en-US"/>
        </a:p>
      </dgm:t>
    </dgm:pt>
    <dgm:pt modelId="{C4BFE801-C255-448D-828B-CE2A3715B6CC}" type="sibTrans" cxnId="{FA6427C9-21DE-47A7-AD91-63479EAC9C45}">
      <dgm:prSet/>
      <dgm:spPr/>
      <dgm:t>
        <a:bodyPr/>
        <a:lstStyle/>
        <a:p>
          <a:endParaRPr lang="en-US"/>
        </a:p>
      </dgm:t>
    </dgm:pt>
    <dgm:pt modelId="{0A6B007C-D419-4A9E-B7B3-A069D1E6B2A4}">
      <dgm:prSet/>
      <dgm:spPr/>
      <dgm:t>
        <a:bodyPr/>
        <a:lstStyle/>
        <a:p>
          <a:r>
            <a:rPr lang="cs-CZ"/>
            <a:t>Hotové menu</a:t>
          </a:r>
          <a:endParaRPr lang="en-US"/>
        </a:p>
      </dgm:t>
    </dgm:pt>
    <dgm:pt modelId="{EB5BEF61-6B3E-40BB-8EFE-AD09139E431C}" type="parTrans" cxnId="{2AA69A17-C630-41B4-8A68-8961CDB16BED}">
      <dgm:prSet/>
      <dgm:spPr/>
      <dgm:t>
        <a:bodyPr/>
        <a:lstStyle/>
        <a:p>
          <a:endParaRPr lang="en-US"/>
        </a:p>
      </dgm:t>
    </dgm:pt>
    <dgm:pt modelId="{41D7EFB5-66A4-4F05-AE6B-1E11BED5DF48}" type="sibTrans" cxnId="{2AA69A17-C630-41B4-8A68-8961CDB16BED}">
      <dgm:prSet/>
      <dgm:spPr/>
      <dgm:t>
        <a:bodyPr/>
        <a:lstStyle/>
        <a:p>
          <a:endParaRPr lang="en-US"/>
        </a:p>
      </dgm:t>
    </dgm:pt>
    <dgm:pt modelId="{F117B72E-F8B7-4E45-A72F-45E069B27A36}">
      <dgm:prSet/>
      <dgm:spPr/>
      <dgm:t>
        <a:bodyPr/>
        <a:lstStyle/>
        <a:p>
          <a:r>
            <a:rPr lang="cs-CZ" dirty="0"/>
            <a:t>Žádný čas/odpočty</a:t>
          </a:r>
          <a:endParaRPr lang="en-US" dirty="0"/>
        </a:p>
      </dgm:t>
    </dgm:pt>
    <dgm:pt modelId="{740BD74B-1166-4A24-ABFA-E5854C112CB2}" type="parTrans" cxnId="{6E3D62C3-1129-4615-8D1C-02587343D815}">
      <dgm:prSet/>
      <dgm:spPr/>
      <dgm:t>
        <a:bodyPr/>
        <a:lstStyle/>
        <a:p>
          <a:endParaRPr lang="en-US"/>
        </a:p>
      </dgm:t>
    </dgm:pt>
    <dgm:pt modelId="{90568F44-FAAF-4CD1-AB3A-96FCAD27485D}" type="sibTrans" cxnId="{6E3D62C3-1129-4615-8D1C-02587343D815}">
      <dgm:prSet/>
      <dgm:spPr/>
      <dgm:t>
        <a:bodyPr/>
        <a:lstStyle/>
        <a:p>
          <a:endParaRPr lang="en-US"/>
        </a:p>
      </dgm:t>
    </dgm:pt>
    <dgm:pt modelId="{F0F0A9F5-DD68-421A-8969-84179BEC1436}" type="pres">
      <dgm:prSet presAssocID="{4A73C27A-4597-4A7C-B210-47D655F6DF34}" presName="root" presStyleCnt="0">
        <dgm:presLayoutVars>
          <dgm:dir/>
          <dgm:resizeHandles val="exact"/>
        </dgm:presLayoutVars>
      </dgm:prSet>
      <dgm:spPr/>
    </dgm:pt>
    <dgm:pt modelId="{02D12A4A-0782-43B0-A6EC-F2E032A67AD2}" type="pres">
      <dgm:prSet presAssocID="{AE341B92-2B17-4647-85E6-331CC7F213D4}" presName="compNode" presStyleCnt="0"/>
      <dgm:spPr/>
    </dgm:pt>
    <dgm:pt modelId="{4E572E14-821D-4D5B-A798-712B6BA490F8}" type="pres">
      <dgm:prSet presAssocID="{AE341B92-2B17-4647-85E6-331CC7F213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957793B0-5BEC-4015-B23E-6466E40A2AD5}" type="pres">
      <dgm:prSet presAssocID="{AE341B92-2B17-4647-85E6-331CC7F213D4}" presName="spaceRect" presStyleCnt="0"/>
      <dgm:spPr/>
    </dgm:pt>
    <dgm:pt modelId="{97BE085C-483A-4EBE-AC56-A8E9942B7F7A}" type="pres">
      <dgm:prSet presAssocID="{AE341B92-2B17-4647-85E6-331CC7F213D4}" presName="textRect" presStyleLbl="revTx" presStyleIdx="0" presStyleCnt="3">
        <dgm:presLayoutVars>
          <dgm:chMax val="1"/>
          <dgm:chPref val="1"/>
        </dgm:presLayoutVars>
      </dgm:prSet>
      <dgm:spPr/>
    </dgm:pt>
    <dgm:pt modelId="{D4B1C0AB-9B0E-4CC1-B147-B1EEE3D0C724}" type="pres">
      <dgm:prSet presAssocID="{C4BFE801-C255-448D-828B-CE2A3715B6CC}" presName="sibTrans" presStyleCnt="0"/>
      <dgm:spPr/>
    </dgm:pt>
    <dgm:pt modelId="{D0F23C4B-01D8-48C2-A040-82FB9EB541FE}" type="pres">
      <dgm:prSet presAssocID="{0A6B007C-D419-4A9E-B7B3-A069D1E6B2A4}" presName="compNode" presStyleCnt="0"/>
      <dgm:spPr/>
    </dgm:pt>
    <dgm:pt modelId="{397AF972-6AA9-4B67-9B4F-98E87DD4BE80}" type="pres">
      <dgm:prSet presAssocID="{0A6B007C-D419-4A9E-B7B3-A069D1E6B2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CB3CB6FE-15E8-4D4C-8687-400A860A01F6}" type="pres">
      <dgm:prSet presAssocID="{0A6B007C-D419-4A9E-B7B3-A069D1E6B2A4}" presName="spaceRect" presStyleCnt="0"/>
      <dgm:spPr/>
    </dgm:pt>
    <dgm:pt modelId="{743784F2-EE7F-412C-B83A-63279A2FE202}" type="pres">
      <dgm:prSet presAssocID="{0A6B007C-D419-4A9E-B7B3-A069D1E6B2A4}" presName="textRect" presStyleLbl="revTx" presStyleIdx="1" presStyleCnt="3">
        <dgm:presLayoutVars>
          <dgm:chMax val="1"/>
          <dgm:chPref val="1"/>
        </dgm:presLayoutVars>
      </dgm:prSet>
      <dgm:spPr/>
    </dgm:pt>
    <dgm:pt modelId="{3AE84512-6C89-4C5D-AB1B-3219E9149AC8}" type="pres">
      <dgm:prSet presAssocID="{41D7EFB5-66A4-4F05-AE6B-1E11BED5DF48}" presName="sibTrans" presStyleCnt="0"/>
      <dgm:spPr/>
    </dgm:pt>
    <dgm:pt modelId="{52797D33-3F4A-4BC2-8299-95ECBDB53F47}" type="pres">
      <dgm:prSet presAssocID="{F117B72E-F8B7-4E45-A72F-45E069B27A36}" presName="compNode" presStyleCnt="0"/>
      <dgm:spPr/>
    </dgm:pt>
    <dgm:pt modelId="{2D9A3F1E-CA1E-48E7-8E28-14C4FD84F543}" type="pres">
      <dgm:prSet presAssocID="{F117B72E-F8B7-4E45-A72F-45E069B27A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AFEBC0CB-7CBA-4BC2-8132-299702654F28}" type="pres">
      <dgm:prSet presAssocID="{F117B72E-F8B7-4E45-A72F-45E069B27A36}" presName="spaceRect" presStyleCnt="0"/>
      <dgm:spPr/>
    </dgm:pt>
    <dgm:pt modelId="{91E3F564-5A62-4FAF-A5E0-97B05776F2F1}" type="pres">
      <dgm:prSet presAssocID="{F117B72E-F8B7-4E45-A72F-45E069B27A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90C10D-86E2-4BC0-8306-5EC9B35A94BF}" type="presOf" srcId="{4A73C27A-4597-4A7C-B210-47D655F6DF34}" destId="{F0F0A9F5-DD68-421A-8969-84179BEC1436}" srcOrd="0" destOrd="0" presId="urn:microsoft.com/office/officeart/2018/2/layout/IconLabelList"/>
    <dgm:cxn modelId="{2AA69A17-C630-41B4-8A68-8961CDB16BED}" srcId="{4A73C27A-4597-4A7C-B210-47D655F6DF34}" destId="{0A6B007C-D419-4A9E-B7B3-A069D1E6B2A4}" srcOrd="1" destOrd="0" parTransId="{EB5BEF61-6B3E-40BB-8EFE-AD09139E431C}" sibTransId="{41D7EFB5-66A4-4F05-AE6B-1E11BED5DF48}"/>
    <dgm:cxn modelId="{E2C3763F-E7A4-4BE4-97A1-3E4774F9BB5A}" type="presOf" srcId="{AE341B92-2B17-4647-85E6-331CC7F213D4}" destId="{97BE085C-483A-4EBE-AC56-A8E9942B7F7A}" srcOrd="0" destOrd="0" presId="urn:microsoft.com/office/officeart/2018/2/layout/IconLabelList"/>
    <dgm:cxn modelId="{2C9957A3-3F2E-46E8-A99F-C948E4693320}" type="presOf" srcId="{F117B72E-F8B7-4E45-A72F-45E069B27A36}" destId="{91E3F564-5A62-4FAF-A5E0-97B05776F2F1}" srcOrd="0" destOrd="0" presId="urn:microsoft.com/office/officeart/2018/2/layout/IconLabelList"/>
    <dgm:cxn modelId="{6E3D62C3-1129-4615-8D1C-02587343D815}" srcId="{4A73C27A-4597-4A7C-B210-47D655F6DF34}" destId="{F117B72E-F8B7-4E45-A72F-45E069B27A36}" srcOrd="2" destOrd="0" parTransId="{740BD74B-1166-4A24-ABFA-E5854C112CB2}" sibTransId="{90568F44-FAAF-4CD1-AB3A-96FCAD27485D}"/>
    <dgm:cxn modelId="{FA6427C9-21DE-47A7-AD91-63479EAC9C45}" srcId="{4A73C27A-4597-4A7C-B210-47D655F6DF34}" destId="{AE341B92-2B17-4647-85E6-331CC7F213D4}" srcOrd="0" destOrd="0" parTransId="{B8A2CB2E-60D3-4699-BCA3-6646FEFA2BB7}" sibTransId="{C4BFE801-C255-448D-828B-CE2A3715B6CC}"/>
    <dgm:cxn modelId="{BE8837C9-5C29-418A-B900-E0E9373806A4}" type="presOf" srcId="{0A6B007C-D419-4A9E-B7B3-A069D1E6B2A4}" destId="{743784F2-EE7F-412C-B83A-63279A2FE202}" srcOrd="0" destOrd="0" presId="urn:microsoft.com/office/officeart/2018/2/layout/IconLabelList"/>
    <dgm:cxn modelId="{CE564F24-497B-4526-89C9-87370CC8B9A5}" type="presParOf" srcId="{F0F0A9F5-DD68-421A-8969-84179BEC1436}" destId="{02D12A4A-0782-43B0-A6EC-F2E032A67AD2}" srcOrd="0" destOrd="0" presId="urn:microsoft.com/office/officeart/2018/2/layout/IconLabelList"/>
    <dgm:cxn modelId="{2E1E1944-727F-4601-A229-7F1616CBEDA6}" type="presParOf" srcId="{02D12A4A-0782-43B0-A6EC-F2E032A67AD2}" destId="{4E572E14-821D-4D5B-A798-712B6BA490F8}" srcOrd="0" destOrd="0" presId="urn:microsoft.com/office/officeart/2018/2/layout/IconLabelList"/>
    <dgm:cxn modelId="{67C3AA55-D8B2-447B-A699-16B1FA57734A}" type="presParOf" srcId="{02D12A4A-0782-43B0-A6EC-F2E032A67AD2}" destId="{957793B0-5BEC-4015-B23E-6466E40A2AD5}" srcOrd="1" destOrd="0" presId="urn:microsoft.com/office/officeart/2018/2/layout/IconLabelList"/>
    <dgm:cxn modelId="{CD39CC39-AF59-4269-B656-6A71740ED853}" type="presParOf" srcId="{02D12A4A-0782-43B0-A6EC-F2E032A67AD2}" destId="{97BE085C-483A-4EBE-AC56-A8E9942B7F7A}" srcOrd="2" destOrd="0" presId="urn:microsoft.com/office/officeart/2018/2/layout/IconLabelList"/>
    <dgm:cxn modelId="{2E66BBD1-FFF0-4775-A76F-7A5D050BB91A}" type="presParOf" srcId="{F0F0A9F5-DD68-421A-8969-84179BEC1436}" destId="{D4B1C0AB-9B0E-4CC1-B147-B1EEE3D0C724}" srcOrd="1" destOrd="0" presId="urn:microsoft.com/office/officeart/2018/2/layout/IconLabelList"/>
    <dgm:cxn modelId="{527CEC78-84C0-4C44-9B38-5B4FB7B854D3}" type="presParOf" srcId="{F0F0A9F5-DD68-421A-8969-84179BEC1436}" destId="{D0F23C4B-01D8-48C2-A040-82FB9EB541FE}" srcOrd="2" destOrd="0" presId="urn:microsoft.com/office/officeart/2018/2/layout/IconLabelList"/>
    <dgm:cxn modelId="{BB19A862-CCF1-4891-9FA6-BB9EFC013452}" type="presParOf" srcId="{D0F23C4B-01D8-48C2-A040-82FB9EB541FE}" destId="{397AF972-6AA9-4B67-9B4F-98E87DD4BE80}" srcOrd="0" destOrd="0" presId="urn:microsoft.com/office/officeart/2018/2/layout/IconLabelList"/>
    <dgm:cxn modelId="{9B1CCA4A-1571-4FFF-A4BA-738C61FFE12D}" type="presParOf" srcId="{D0F23C4B-01D8-48C2-A040-82FB9EB541FE}" destId="{CB3CB6FE-15E8-4D4C-8687-400A860A01F6}" srcOrd="1" destOrd="0" presId="urn:microsoft.com/office/officeart/2018/2/layout/IconLabelList"/>
    <dgm:cxn modelId="{5948FE21-0B87-47AD-B244-B018FBDF9666}" type="presParOf" srcId="{D0F23C4B-01D8-48C2-A040-82FB9EB541FE}" destId="{743784F2-EE7F-412C-B83A-63279A2FE202}" srcOrd="2" destOrd="0" presId="urn:microsoft.com/office/officeart/2018/2/layout/IconLabelList"/>
    <dgm:cxn modelId="{72C0EB6A-2FFE-4709-B075-9D787E24599D}" type="presParOf" srcId="{F0F0A9F5-DD68-421A-8969-84179BEC1436}" destId="{3AE84512-6C89-4C5D-AB1B-3219E9149AC8}" srcOrd="3" destOrd="0" presId="urn:microsoft.com/office/officeart/2018/2/layout/IconLabelList"/>
    <dgm:cxn modelId="{EAE3CDF4-8198-48AD-A391-A289D4F2A147}" type="presParOf" srcId="{F0F0A9F5-DD68-421A-8969-84179BEC1436}" destId="{52797D33-3F4A-4BC2-8299-95ECBDB53F47}" srcOrd="4" destOrd="0" presId="urn:microsoft.com/office/officeart/2018/2/layout/IconLabelList"/>
    <dgm:cxn modelId="{6CBBB395-0531-4F5B-A18A-7EDC6E74D38E}" type="presParOf" srcId="{52797D33-3F4A-4BC2-8299-95ECBDB53F47}" destId="{2D9A3F1E-CA1E-48E7-8E28-14C4FD84F543}" srcOrd="0" destOrd="0" presId="urn:microsoft.com/office/officeart/2018/2/layout/IconLabelList"/>
    <dgm:cxn modelId="{9D6DC259-2CF7-40E7-849D-AAD9ABDDFF13}" type="presParOf" srcId="{52797D33-3F4A-4BC2-8299-95ECBDB53F47}" destId="{AFEBC0CB-7CBA-4BC2-8132-299702654F28}" srcOrd="1" destOrd="0" presId="urn:microsoft.com/office/officeart/2018/2/layout/IconLabelList"/>
    <dgm:cxn modelId="{AB918997-F4CE-4BB8-BD0E-3C94BCF8F4CA}" type="presParOf" srcId="{52797D33-3F4A-4BC2-8299-95ECBDB53F47}" destId="{91E3F564-5A62-4FAF-A5E0-97B05776F2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53A33-3629-4D33-A607-DD324D6C471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2D128A-4A97-40CE-B926-572A3096FC0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Datamodel</a:t>
          </a:r>
          <a:r>
            <a:rPr lang="cs-CZ" dirty="0"/>
            <a:t> -&gt; 1. a 2. tým +  Hráč</a:t>
          </a:r>
          <a:endParaRPr lang="en-US" dirty="0"/>
        </a:p>
      </dgm:t>
    </dgm:pt>
    <dgm:pt modelId="{B71E193A-9A26-4389-8AEB-0921CDB8D4B5}" type="parTrans" cxnId="{E125E6D6-F71A-49E8-B067-4DAAB7E5BBEF}">
      <dgm:prSet/>
      <dgm:spPr/>
      <dgm:t>
        <a:bodyPr/>
        <a:lstStyle/>
        <a:p>
          <a:endParaRPr lang="en-US"/>
        </a:p>
      </dgm:t>
    </dgm:pt>
    <dgm:pt modelId="{66F30122-C05C-4BE5-85B7-6F7BAAB60080}" type="sibTrans" cxnId="{E125E6D6-F71A-49E8-B067-4DAAB7E5BB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FC68EA-9267-41AF-B657-070E27C1FFB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Editace obsahu přes přidávací lišty</a:t>
          </a:r>
          <a:endParaRPr lang="en-US" dirty="0"/>
        </a:p>
      </dgm:t>
    </dgm:pt>
    <dgm:pt modelId="{DC20AD83-4FFC-4CD4-B349-4D2B92D5A6AE}" type="parTrans" cxnId="{BDA477DF-724B-4DDA-8A62-E276BFC5D238}">
      <dgm:prSet/>
      <dgm:spPr/>
      <dgm:t>
        <a:bodyPr/>
        <a:lstStyle/>
        <a:p>
          <a:endParaRPr lang="en-US"/>
        </a:p>
      </dgm:t>
    </dgm:pt>
    <dgm:pt modelId="{3ED25F1B-7B24-4ABF-BAAA-BACD0608776D}" type="sibTrans" cxnId="{BDA477DF-724B-4DDA-8A62-E276BFC5D2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D908BD-04CF-4B18-BAAE-970A6A5697E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Ostatní prvky se budou ovládat přes tlačítka</a:t>
          </a:r>
          <a:endParaRPr lang="en-US" dirty="0"/>
        </a:p>
      </dgm:t>
    </dgm:pt>
    <dgm:pt modelId="{1D396F44-415C-4B52-B25E-057FF0AD97FF}" type="parTrans" cxnId="{2548E9AC-8AA8-4B56-A000-BAAECEE57460}">
      <dgm:prSet/>
      <dgm:spPr/>
      <dgm:t>
        <a:bodyPr/>
        <a:lstStyle/>
        <a:p>
          <a:endParaRPr lang="en-US"/>
        </a:p>
      </dgm:t>
    </dgm:pt>
    <dgm:pt modelId="{45BB8277-5339-4575-A00D-D54CA727A5C9}" type="sibTrans" cxnId="{2548E9AC-8AA8-4B56-A000-BAAECEE574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A8EEA9-9848-4514-B0F0-5525DD76AF9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Čas a třetina?</a:t>
          </a:r>
          <a:endParaRPr lang="en-US" dirty="0"/>
        </a:p>
      </dgm:t>
    </dgm:pt>
    <dgm:pt modelId="{89741A54-C06F-40DF-90E1-7AD0CBAAD256}" type="parTrans" cxnId="{AE2ABA2E-581D-42CD-87FC-6854CBE478DA}">
      <dgm:prSet/>
      <dgm:spPr/>
      <dgm:t>
        <a:bodyPr/>
        <a:lstStyle/>
        <a:p>
          <a:endParaRPr lang="en-US"/>
        </a:p>
      </dgm:t>
    </dgm:pt>
    <dgm:pt modelId="{F9D10511-4E08-46C5-86B3-2F42095A908F}" type="sibTrans" cxnId="{AE2ABA2E-581D-42CD-87FC-6854CBE478DA}">
      <dgm:prSet/>
      <dgm:spPr/>
      <dgm:t>
        <a:bodyPr/>
        <a:lstStyle/>
        <a:p>
          <a:endParaRPr lang="en-US"/>
        </a:p>
      </dgm:t>
    </dgm:pt>
    <dgm:pt modelId="{14A313F5-AABF-4A62-9D52-25D10F60F96C}" type="pres">
      <dgm:prSet presAssocID="{74753A33-3629-4D33-A607-DD324D6C47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8C95FD-BA94-4AF9-92F8-8E482F1AEBE9}" type="pres">
      <dgm:prSet presAssocID="{742D128A-4A97-40CE-B926-572A3096FC04}" presName="hierRoot1" presStyleCnt="0"/>
      <dgm:spPr/>
    </dgm:pt>
    <dgm:pt modelId="{281A7252-5DF7-4B5D-915D-D3CE30F0E6BC}" type="pres">
      <dgm:prSet presAssocID="{742D128A-4A97-40CE-B926-572A3096FC04}" presName="composite" presStyleCnt="0"/>
      <dgm:spPr/>
    </dgm:pt>
    <dgm:pt modelId="{700D76B0-C086-4168-AFD5-6265ACFF2F91}" type="pres">
      <dgm:prSet presAssocID="{742D128A-4A97-40CE-B926-572A3096FC04}" presName="background" presStyleLbl="node0" presStyleIdx="0" presStyleCnt="4"/>
      <dgm:spPr/>
    </dgm:pt>
    <dgm:pt modelId="{35ED489C-8728-4E45-A0C8-B70095E7CC31}" type="pres">
      <dgm:prSet presAssocID="{742D128A-4A97-40CE-B926-572A3096FC04}" presName="text" presStyleLbl="fgAcc0" presStyleIdx="0" presStyleCnt="4">
        <dgm:presLayoutVars>
          <dgm:chPref val="3"/>
        </dgm:presLayoutVars>
      </dgm:prSet>
      <dgm:spPr/>
    </dgm:pt>
    <dgm:pt modelId="{FFEE27E5-EDE2-426F-8ACD-06F9AF11A33D}" type="pres">
      <dgm:prSet presAssocID="{742D128A-4A97-40CE-B926-572A3096FC04}" presName="hierChild2" presStyleCnt="0"/>
      <dgm:spPr/>
    </dgm:pt>
    <dgm:pt modelId="{E2467D6E-97CB-4FD0-A87B-8AC0BE8E096C}" type="pres">
      <dgm:prSet presAssocID="{BDFC68EA-9267-41AF-B657-070E27C1FFBE}" presName="hierRoot1" presStyleCnt="0"/>
      <dgm:spPr/>
    </dgm:pt>
    <dgm:pt modelId="{8AB0E0AB-0D61-43D3-9FE0-6894A274C1C0}" type="pres">
      <dgm:prSet presAssocID="{BDFC68EA-9267-41AF-B657-070E27C1FFBE}" presName="composite" presStyleCnt="0"/>
      <dgm:spPr/>
    </dgm:pt>
    <dgm:pt modelId="{6300E86D-2F06-4F6D-A69D-7BD0BBF2006E}" type="pres">
      <dgm:prSet presAssocID="{BDFC68EA-9267-41AF-B657-070E27C1FFBE}" presName="background" presStyleLbl="node0" presStyleIdx="1" presStyleCnt="4"/>
      <dgm:spPr/>
    </dgm:pt>
    <dgm:pt modelId="{07983C0A-B75C-49D9-AE7F-B9765E84D8C6}" type="pres">
      <dgm:prSet presAssocID="{BDFC68EA-9267-41AF-B657-070E27C1FFBE}" presName="text" presStyleLbl="fgAcc0" presStyleIdx="1" presStyleCnt="4">
        <dgm:presLayoutVars>
          <dgm:chPref val="3"/>
        </dgm:presLayoutVars>
      </dgm:prSet>
      <dgm:spPr/>
    </dgm:pt>
    <dgm:pt modelId="{142AE765-5D80-4115-BF65-6E5825C9B617}" type="pres">
      <dgm:prSet presAssocID="{BDFC68EA-9267-41AF-B657-070E27C1FFBE}" presName="hierChild2" presStyleCnt="0"/>
      <dgm:spPr/>
    </dgm:pt>
    <dgm:pt modelId="{21ED3228-63C8-44CB-B181-965AB1318C2A}" type="pres">
      <dgm:prSet presAssocID="{A1D908BD-04CF-4B18-BAAE-970A6A5697EE}" presName="hierRoot1" presStyleCnt="0"/>
      <dgm:spPr/>
    </dgm:pt>
    <dgm:pt modelId="{00F176CA-C725-4075-BA5E-B07DFE1F3AFC}" type="pres">
      <dgm:prSet presAssocID="{A1D908BD-04CF-4B18-BAAE-970A6A5697EE}" presName="composite" presStyleCnt="0"/>
      <dgm:spPr/>
    </dgm:pt>
    <dgm:pt modelId="{C8DA7520-2467-4573-85D5-2F75326B8100}" type="pres">
      <dgm:prSet presAssocID="{A1D908BD-04CF-4B18-BAAE-970A6A5697EE}" presName="background" presStyleLbl="node0" presStyleIdx="2" presStyleCnt="4"/>
      <dgm:spPr/>
    </dgm:pt>
    <dgm:pt modelId="{9ACD9580-6AF2-45CC-BF65-907BF5B5DCDC}" type="pres">
      <dgm:prSet presAssocID="{A1D908BD-04CF-4B18-BAAE-970A6A5697EE}" presName="text" presStyleLbl="fgAcc0" presStyleIdx="2" presStyleCnt="4">
        <dgm:presLayoutVars>
          <dgm:chPref val="3"/>
        </dgm:presLayoutVars>
      </dgm:prSet>
      <dgm:spPr/>
    </dgm:pt>
    <dgm:pt modelId="{092CD6BA-DC2E-4380-A9BF-0DA13778FBF0}" type="pres">
      <dgm:prSet presAssocID="{A1D908BD-04CF-4B18-BAAE-970A6A5697EE}" presName="hierChild2" presStyleCnt="0"/>
      <dgm:spPr/>
    </dgm:pt>
    <dgm:pt modelId="{D049C636-B621-465A-B566-63F3459F660F}" type="pres">
      <dgm:prSet presAssocID="{4EA8EEA9-9848-4514-B0F0-5525DD76AF98}" presName="hierRoot1" presStyleCnt="0"/>
      <dgm:spPr/>
    </dgm:pt>
    <dgm:pt modelId="{40B992CB-54EF-4D04-BEB9-05E0FB125352}" type="pres">
      <dgm:prSet presAssocID="{4EA8EEA9-9848-4514-B0F0-5525DD76AF98}" presName="composite" presStyleCnt="0"/>
      <dgm:spPr/>
    </dgm:pt>
    <dgm:pt modelId="{D2F4BDA6-0B56-4606-A2EF-347905B4733D}" type="pres">
      <dgm:prSet presAssocID="{4EA8EEA9-9848-4514-B0F0-5525DD76AF98}" presName="background" presStyleLbl="node0" presStyleIdx="3" presStyleCnt="4"/>
      <dgm:spPr/>
    </dgm:pt>
    <dgm:pt modelId="{74E37343-9732-41B4-B9E5-5F2C2980C6B3}" type="pres">
      <dgm:prSet presAssocID="{4EA8EEA9-9848-4514-B0F0-5525DD76AF98}" presName="text" presStyleLbl="fgAcc0" presStyleIdx="3" presStyleCnt="4">
        <dgm:presLayoutVars>
          <dgm:chPref val="3"/>
        </dgm:presLayoutVars>
      </dgm:prSet>
      <dgm:spPr/>
    </dgm:pt>
    <dgm:pt modelId="{C77B702D-31DC-4626-B214-4B010903B799}" type="pres">
      <dgm:prSet presAssocID="{4EA8EEA9-9848-4514-B0F0-5525DD76AF98}" presName="hierChild2" presStyleCnt="0"/>
      <dgm:spPr/>
    </dgm:pt>
  </dgm:ptLst>
  <dgm:cxnLst>
    <dgm:cxn modelId="{AE2ABA2E-581D-42CD-87FC-6854CBE478DA}" srcId="{74753A33-3629-4D33-A607-DD324D6C4714}" destId="{4EA8EEA9-9848-4514-B0F0-5525DD76AF98}" srcOrd="3" destOrd="0" parTransId="{89741A54-C06F-40DF-90E1-7AD0CBAAD256}" sibTransId="{F9D10511-4E08-46C5-86B3-2F42095A908F}"/>
    <dgm:cxn modelId="{1998AC5B-5BB9-44AF-B3BC-C774B60C9F05}" type="presOf" srcId="{A1D908BD-04CF-4B18-BAAE-970A6A5697EE}" destId="{9ACD9580-6AF2-45CC-BF65-907BF5B5DCDC}" srcOrd="0" destOrd="0" presId="urn:microsoft.com/office/officeart/2005/8/layout/hierarchy1"/>
    <dgm:cxn modelId="{2268A05A-44D7-4384-9276-EC4E6E8EE3CE}" type="presOf" srcId="{BDFC68EA-9267-41AF-B657-070E27C1FFBE}" destId="{07983C0A-B75C-49D9-AE7F-B9765E84D8C6}" srcOrd="0" destOrd="0" presId="urn:microsoft.com/office/officeart/2005/8/layout/hierarchy1"/>
    <dgm:cxn modelId="{A0C42091-9B84-4AC5-88F3-661BA985200A}" type="presOf" srcId="{4EA8EEA9-9848-4514-B0F0-5525DD76AF98}" destId="{74E37343-9732-41B4-B9E5-5F2C2980C6B3}" srcOrd="0" destOrd="0" presId="urn:microsoft.com/office/officeart/2005/8/layout/hierarchy1"/>
    <dgm:cxn modelId="{2548E9AC-8AA8-4B56-A000-BAAECEE57460}" srcId="{74753A33-3629-4D33-A607-DD324D6C4714}" destId="{A1D908BD-04CF-4B18-BAAE-970A6A5697EE}" srcOrd="2" destOrd="0" parTransId="{1D396F44-415C-4B52-B25E-057FF0AD97FF}" sibTransId="{45BB8277-5339-4575-A00D-D54CA727A5C9}"/>
    <dgm:cxn modelId="{3F277FD5-FAF6-4CC7-8C6A-1A6E694E6A6E}" type="presOf" srcId="{742D128A-4A97-40CE-B926-572A3096FC04}" destId="{35ED489C-8728-4E45-A0C8-B70095E7CC31}" srcOrd="0" destOrd="0" presId="urn:microsoft.com/office/officeart/2005/8/layout/hierarchy1"/>
    <dgm:cxn modelId="{E125E6D6-F71A-49E8-B067-4DAAB7E5BBEF}" srcId="{74753A33-3629-4D33-A607-DD324D6C4714}" destId="{742D128A-4A97-40CE-B926-572A3096FC04}" srcOrd="0" destOrd="0" parTransId="{B71E193A-9A26-4389-8AEB-0921CDB8D4B5}" sibTransId="{66F30122-C05C-4BE5-85B7-6F7BAAB60080}"/>
    <dgm:cxn modelId="{479730DF-DC03-45DB-897D-A69F250DA622}" type="presOf" srcId="{74753A33-3629-4D33-A607-DD324D6C4714}" destId="{14A313F5-AABF-4A62-9D52-25D10F60F96C}" srcOrd="0" destOrd="0" presId="urn:microsoft.com/office/officeart/2005/8/layout/hierarchy1"/>
    <dgm:cxn modelId="{BDA477DF-724B-4DDA-8A62-E276BFC5D238}" srcId="{74753A33-3629-4D33-A607-DD324D6C4714}" destId="{BDFC68EA-9267-41AF-B657-070E27C1FFBE}" srcOrd="1" destOrd="0" parTransId="{DC20AD83-4FFC-4CD4-B349-4D2B92D5A6AE}" sibTransId="{3ED25F1B-7B24-4ABF-BAAA-BACD0608776D}"/>
    <dgm:cxn modelId="{0BD96217-A400-42B0-8637-C345E3B5FD4B}" type="presParOf" srcId="{14A313F5-AABF-4A62-9D52-25D10F60F96C}" destId="{AA8C95FD-BA94-4AF9-92F8-8E482F1AEBE9}" srcOrd="0" destOrd="0" presId="urn:microsoft.com/office/officeart/2005/8/layout/hierarchy1"/>
    <dgm:cxn modelId="{339AC0E7-D048-4A90-8E4F-243C493281F2}" type="presParOf" srcId="{AA8C95FD-BA94-4AF9-92F8-8E482F1AEBE9}" destId="{281A7252-5DF7-4B5D-915D-D3CE30F0E6BC}" srcOrd="0" destOrd="0" presId="urn:microsoft.com/office/officeart/2005/8/layout/hierarchy1"/>
    <dgm:cxn modelId="{D0B5150E-2782-4724-9D8B-67A8EEC9037B}" type="presParOf" srcId="{281A7252-5DF7-4B5D-915D-D3CE30F0E6BC}" destId="{700D76B0-C086-4168-AFD5-6265ACFF2F91}" srcOrd="0" destOrd="0" presId="urn:microsoft.com/office/officeart/2005/8/layout/hierarchy1"/>
    <dgm:cxn modelId="{1B316C78-E8B0-4425-9FAD-2985B6983CDD}" type="presParOf" srcId="{281A7252-5DF7-4B5D-915D-D3CE30F0E6BC}" destId="{35ED489C-8728-4E45-A0C8-B70095E7CC31}" srcOrd="1" destOrd="0" presId="urn:microsoft.com/office/officeart/2005/8/layout/hierarchy1"/>
    <dgm:cxn modelId="{B12DC7FF-A1A0-462E-85C8-50389FF8F8D4}" type="presParOf" srcId="{AA8C95FD-BA94-4AF9-92F8-8E482F1AEBE9}" destId="{FFEE27E5-EDE2-426F-8ACD-06F9AF11A33D}" srcOrd="1" destOrd="0" presId="urn:microsoft.com/office/officeart/2005/8/layout/hierarchy1"/>
    <dgm:cxn modelId="{014EDA55-7AAB-4A1D-90F0-3134DDF4DCB6}" type="presParOf" srcId="{14A313F5-AABF-4A62-9D52-25D10F60F96C}" destId="{E2467D6E-97CB-4FD0-A87B-8AC0BE8E096C}" srcOrd="1" destOrd="0" presId="urn:microsoft.com/office/officeart/2005/8/layout/hierarchy1"/>
    <dgm:cxn modelId="{8BEAAF05-F221-4859-8394-35CA8E503CD5}" type="presParOf" srcId="{E2467D6E-97CB-4FD0-A87B-8AC0BE8E096C}" destId="{8AB0E0AB-0D61-43D3-9FE0-6894A274C1C0}" srcOrd="0" destOrd="0" presId="urn:microsoft.com/office/officeart/2005/8/layout/hierarchy1"/>
    <dgm:cxn modelId="{6BA732B6-7638-4812-8BF9-402FDB0F0C30}" type="presParOf" srcId="{8AB0E0AB-0D61-43D3-9FE0-6894A274C1C0}" destId="{6300E86D-2F06-4F6D-A69D-7BD0BBF2006E}" srcOrd="0" destOrd="0" presId="urn:microsoft.com/office/officeart/2005/8/layout/hierarchy1"/>
    <dgm:cxn modelId="{10405C1B-659D-4B06-A6DA-073D092EAEA7}" type="presParOf" srcId="{8AB0E0AB-0D61-43D3-9FE0-6894A274C1C0}" destId="{07983C0A-B75C-49D9-AE7F-B9765E84D8C6}" srcOrd="1" destOrd="0" presId="urn:microsoft.com/office/officeart/2005/8/layout/hierarchy1"/>
    <dgm:cxn modelId="{D280B829-F354-4A08-9EDB-6DAF5092C536}" type="presParOf" srcId="{E2467D6E-97CB-4FD0-A87B-8AC0BE8E096C}" destId="{142AE765-5D80-4115-BF65-6E5825C9B617}" srcOrd="1" destOrd="0" presId="urn:microsoft.com/office/officeart/2005/8/layout/hierarchy1"/>
    <dgm:cxn modelId="{CA7F1EAB-948F-48FC-8310-3C4D419AA732}" type="presParOf" srcId="{14A313F5-AABF-4A62-9D52-25D10F60F96C}" destId="{21ED3228-63C8-44CB-B181-965AB1318C2A}" srcOrd="2" destOrd="0" presId="urn:microsoft.com/office/officeart/2005/8/layout/hierarchy1"/>
    <dgm:cxn modelId="{A7397B17-D6D1-4C79-9A03-E4B1ED90CB6A}" type="presParOf" srcId="{21ED3228-63C8-44CB-B181-965AB1318C2A}" destId="{00F176CA-C725-4075-BA5E-B07DFE1F3AFC}" srcOrd="0" destOrd="0" presId="urn:microsoft.com/office/officeart/2005/8/layout/hierarchy1"/>
    <dgm:cxn modelId="{B969FA12-37BF-4498-854E-A1C6E824B6C6}" type="presParOf" srcId="{00F176CA-C725-4075-BA5E-B07DFE1F3AFC}" destId="{C8DA7520-2467-4573-85D5-2F75326B8100}" srcOrd="0" destOrd="0" presId="urn:microsoft.com/office/officeart/2005/8/layout/hierarchy1"/>
    <dgm:cxn modelId="{2727BB56-CC19-4869-AD2F-AE8F60E9BE36}" type="presParOf" srcId="{00F176CA-C725-4075-BA5E-B07DFE1F3AFC}" destId="{9ACD9580-6AF2-45CC-BF65-907BF5B5DCDC}" srcOrd="1" destOrd="0" presId="urn:microsoft.com/office/officeart/2005/8/layout/hierarchy1"/>
    <dgm:cxn modelId="{01FABB2A-5EC3-443A-A49E-5E3C1A042895}" type="presParOf" srcId="{21ED3228-63C8-44CB-B181-965AB1318C2A}" destId="{092CD6BA-DC2E-4380-A9BF-0DA13778FBF0}" srcOrd="1" destOrd="0" presId="urn:microsoft.com/office/officeart/2005/8/layout/hierarchy1"/>
    <dgm:cxn modelId="{E64D2E18-59FC-4458-844A-D382A3B366BC}" type="presParOf" srcId="{14A313F5-AABF-4A62-9D52-25D10F60F96C}" destId="{D049C636-B621-465A-B566-63F3459F660F}" srcOrd="3" destOrd="0" presId="urn:microsoft.com/office/officeart/2005/8/layout/hierarchy1"/>
    <dgm:cxn modelId="{B474FB6D-EC72-4741-9A7D-B859AE498167}" type="presParOf" srcId="{D049C636-B621-465A-B566-63F3459F660F}" destId="{40B992CB-54EF-4D04-BEB9-05E0FB125352}" srcOrd="0" destOrd="0" presId="urn:microsoft.com/office/officeart/2005/8/layout/hierarchy1"/>
    <dgm:cxn modelId="{56B81E97-9E62-4C33-B927-A704D61AF70D}" type="presParOf" srcId="{40B992CB-54EF-4D04-BEB9-05E0FB125352}" destId="{D2F4BDA6-0B56-4606-A2EF-347905B4733D}" srcOrd="0" destOrd="0" presId="urn:microsoft.com/office/officeart/2005/8/layout/hierarchy1"/>
    <dgm:cxn modelId="{944E1908-063F-4144-B9E9-B73EC4616BB9}" type="presParOf" srcId="{40B992CB-54EF-4D04-BEB9-05E0FB125352}" destId="{74E37343-9732-41B4-B9E5-5F2C2980C6B3}" srcOrd="1" destOrd="0" presId="urn:microsoft.com/office/officeart/2005/8/layout/hierarchy1"/>
    <dgm:cxn modelId="{AF0D21FF-E1FB-43BD-910E-DE714477535E}" type="presParOf" srcId="{D049C636-B621-465A-B566-63F3459F660F}" destId="{C77B702D-31DC-4626-B214-4B010903B7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72E14-821D-4D5B-A798-712B6BA490F8}">
      <dsp:nvSpPr>
        <dsp:cNvPr id="0" name=""/>
        <dsp:cNvSpPr/>
      </dsp:nvSpPr>
      <dsp:spPr>
        <a:xfrm>
          <a:off x="1027468" y="621159"/>
          <a:ext cx="1268215" cy="1268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E085C-483A-4EBE-AC56-A8E9942B7F7A}">
      <dsp:nvSpPr>
        <dsp:cNvPr id="0" name=""/>
        <dsp:cNvSpPr/>
      </dsp:nvSpPr>
      <dsp:spPr>
        <a:xfrm>
          <a:off x="252447" y="2240240"/>
          <a:ext cx="2818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Hotové GUI</a:t>
          </a:r>
          <a:endParaRPr lang="en-US" sz="2700" kern="1200" dirty="0"/>
        </a:p>
      </dsp:txBody>
      <dsp:txXfrm>
        <a:off x="252447" y="2240240"/>
        <a:ext cx="2818257" cy="720000"/>
      </dsp:txXfrm>
    </dsp:sp>
    <dsp:sp modelId="{397AF972-6AA9-4B67-9B4F-98E87DD4BE80}">
      <dsp:nvSpPr>
        <dsp:cNvPr id="0" name=""/>
        <dsp:cNvSpPr/>
      </dsp:nvSpPr>
      <dsp:spPr>
        <a:xfrm>
          <a:off x="4338920" y="621159"/>
          <a:ext cx="1268215" cy="1268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784F2-EE7F-412C-B83A-63279A2FE202}">
      <dsp:nvSpPr>
        <dsp:cNvPr id="0" name=""/>
        <dsp:cNvSpPr/>
      </dsp:nvSpPr>
      <dsp:spPr>
        <a:xfrm>
          <a:off x="3563899" y="2240240"/>
          <a:ext cx="2818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Hotové menu</a:t>
          </a:r>
          <a:endParaRPr lang="en-US" sz="2700" kern="1200"/>
        </a:p>
      </dsp:txBody>
      <dsp:txXfrm>
        <a:off x="3563899" y="2240240"/>
        <a:ext cx="2818257" cy="720000"/>
      </dsp:txXfrm>
    </dsp:sp>
    <dsp:sp modelId="{2D9A3F1E-CA1E-48E7-8E28-14C4FD84F543}">
      <dsp:nvSpPr>
        <dsp:cNvPr id="0" name=""/>
        <dsp:cNvSpPr/>
      </dsp:nvSpPr>
      <dsp:spPr>
        <a:xfrm>
          <a:off x="7650372" y="621159"/>
          <a:ext cx="1268215" cy="12682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3F564-5A62-4FAF-A5E0-97B05776F2F1}">
      <dsp:nvSpPr>
        <dsp:cNvPr id="0" name=""/>
        <dsp:cNvSpPr/>
      </dsp:nvSpPr>
      <dsp:spPr>
        <a:xfrm>
          <a:off x="6875351" y="2240240"/>
          <a:ext cx="2818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Žádný čas/odpočty</a:t>
          </a:r>
          <a:endParaRPr lang="en-US" sz="2700" kern="1200" dirty="0"/>
        </a:p>
      </dsp:txBody>
      <dsp:txXfrm>
        <a:off x="6875351" y="2240240"/>
        <a:ext cx="28182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D76B0-C086-4168-AFD5-6265ACFF2F91}">
      <dsp:nvSpPr>
        <dsp:cNvPr id="0" name=""/>
        <dsp:cNvSpPr/>
      </dsp:nvSpPr>
      <dsp:spPr>
        <a:xfrm>
          <a:off x="2812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D489C-8728-4E45-A0C8-B70095E7CC31}">
      <dsp:nvSpPr>
        <dsp:cNvPr id="0" name=""/>
        <dsp:cNvSpPr/>
      </dsp:nvSpPr>
      <dsp:spPr>
        <a:xfrm>
          <a:off x="225965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 err="1"/>
            <a:t>Datamodel</a:t>
          </a:r>
          <a:r>
            <a:rPr lang="cs-CZ" sz="2000" kern="1200" dirty="0"/>
            <a:t> -&gt; 1. a 2. tým +  Hráč</a:t>
          </a:r>
          <a:endParaRPr lang="en-US" sz="2000" kern="1200" dirty="0"/>
        </a:p>
      </dsp:txBody>
      <dsp:txXfrm>
        <a:off x="263318" y="1296391"/>
        <a:ext cx="1933670" cy="1200612"/>
      </dsp:txXfrm>
    </dsp:sp>
    <dsp:sp modelId="{6300E86D-2F06-4F6D-A69D-7BD0BBF2006E}">
      <dsp:nvSpPr>
        <dsp:cNvPr id="0" name=""/>
        <dsp:cNvSpPr/>
      </dsp:nvSpPr>
      <dsp:spPr>
        <a:xfrm>
          <a:off x="2457494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3C0A-B75C-49D9-AE7F-B9765E84D8C6}">
      <dsp:nvSpPr>
        <dsp:cNvPr id="0" name=""/>
        <dsp:cNvSpPr/>
      </dsp:nvSpPr>
      <dsp:spPr>
        <a:xfrm>
          <a:off x="2680647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Editace obsahu přes přidávací lišty</a:t>
          </a:r>
          <a:endParaRPr lang="en-US" sz="2000" kern="1200" dirty="0"/>
        </a:p>
      </dsp:txBody>
      <dsp:txXfrm>
        <a:off x="2718000" y="1296391"/>
        <a:ext cx="1933670" cy="1200612"/>
      </dsp:txXfrm>
    </dsp:sp>
    <dsp:sp modelId="{C8DA7520-2467-4573-85D5-2F75326B8100}">
      <dsp:nvSpPr>
        <dsp:cNvPr id="0" name=""/>
        <dsp:cNvSpPr/>
      </dsp:nvSpPr>
      <dsp:spPr>
        <a:xfrm>
          <a:off x="4912176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9580-6AF2-45CC-BF65-907BF5B5DCDC}">
      <dsp:nvSpPr>
        <dsp:cNvPr id="0" name=""/>
        <dsp:cNvSpPr/>
      </dsp:nvSpPr>
      <dsp:spPr>
        <a:xfrm>
          <a:off x="5135329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Ostatní prvky se budou ovládat přes tlačítka</a:t>
          </a:r>
          <a:endParaRPr lang="en-US" sz="2000" kern="1200" dirty="0"/>
        </a:p>
      </dsp:txBody>
      <dsp:txXfrm>
        <a:off x="5172682" y="1296391"/>
        <a:ext cx="1933670" cy="1200612"/>
      </dsp:txXfrm>
    </dsp:sp>
    <dsp:sp modelId="{D2F4BDA6-0B56-4606-A2EF-347905B4733D}">
      <dsp:nvSpPr>
        <dsp:cNvPr id="0" name=""/>
        <dsp:cNvSpPr/>
      </dsp:nvSpPr>
      <dsp:spPr>
        <a:xfrm>
          <a:off x="7366858" y="1047042"/>
          <a:ext cx="2008376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37343-9732-41B4-B9E5-5F2C2980C6B3}">
      <dsp:nvSpPr>
        <dsp:cNvPr id="0" name=""/>
        <dsp:cNvSpPr/>
      </dsp:nvSpPr>
      <dsp:spPr>
        <a:xfrm>
          <a:off x="7590011" y="1259038"/>
          <a:ext cx="2008376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Čas a třetina?</a:t>
          </a:r>
          <a:endParaRPr lang="en-US" sz="2000" kern="1200" dirty="0"/>
        </a:p>
      </dsp:txBody>
      <dsp:txXfrm>
        <a:off x="7627364" y="1296391"/>
        <a:ext cx="1933670" cy="1200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17BFC9-E2B6-43CF-BF5C-3CA42B249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Semestrální práce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894E583-80AC-4073-ACE0-76FA439B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Jan Pelikán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66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554332-C815-4EC2-98FB-BDDF468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cs-CZ" dirty="0"/>
              <a:t>Obsah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5F0883B5-85C7-45BF-A49B-3DA3ED4B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cs-CZ" dirty="0"/>
              <a:t>Stav</a:t>
            </a:r>
          </a:p>
          <a:p>
            <a:endParaRPr lang="cs-CZ" dirty="0"/>
          </a:p>
          <a:p>
            <a:r>
              <a:rPr lang="cs-CZ" dirty="0"/>
              <a:t>Aplikace vs Návrh</a:t>
            </a:r>
          </a:p>
          <a:p>
            <a:endParaRPr lang="cs-CZ" dirty="0"/>
          </a:p>
          <a:p>
            <a:r>
              <a:rPr lang="cs-CZ" dirty="0"/>
              <a:t>Fungování aplikace</a:t>
            </a:r>
          </a:p>
          <a:p>
            <a:endParaRPr lang="cs-CZ" dirty="0"/>
          </a:p>
          <a:p>
            <a:r>
              <a:rPr lang="cs-CZ" dirty="0"/>
              <a:t>??Otázky??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612F4D-6B41-45B6-81CB-449CA714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cs-CZ"/>
              <a:t>Aktuální stav</a:t>
            </a:r>
            <a:endParaRPr lang="en-GB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ABF4D5B-01CA-4A13-A342-13904709F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545989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55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BB7DEE-9C64-47F0-8BAC-E6C8A57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cs-CZ" dirty="0"/>
              <a:t>Hlavní okno</a:t>
            </a:r>
            <a:br>
              <a:rPr lang="cs-CZ" dirty="0"/>
            </a:br>
            <a:r>
              <a:rPr lang="cs-CZ"/>
              <a:t>(pro pořadatele)</a:t>
            </a:r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34C42FB-141A-4579-98F1-F3F876F7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8" y="643468"/>
            <a:ext cx="5974428" cy="2912532"/>
          </a:xfrm>
          <a:prstGeom prst="rect">
            <a:avLst/>
          </a:prstGeom>
        </p:spPr>
      </p:pic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82ABEB61-8EB7-497E-9120-28F8D93A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80" y="643467"/>
            <a:ext cx="5177837" cy="291253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71C4F8-BF29-459A-8B33-6DDBC302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cs-CZ" sz="1500"/>
              <a:t>Přidáno okno a tlačítka pro třetinu</a:t>
            </a:r>
          </a:p>
          <a:p>
            <a:endParaRPr lang="cs-CZ" sz="1500"/>
          </a:p>
          <a:p>
            <a:r>
              <a:rPr lang="cs-CZ" sz="1500"/>
              <a:t>Start/Stop rozděleno</a:t>
            </a:r>
          </a:p>
          <a:p>
            <a:endParaRPr lang="cs-CZ" sz="1500"/>
          </a:p>
          <a:p>
            <a:r>
              <a:rPr lang="cs-CZ" sz="1500"/>
              <a:t>Přidávací lišty</a:t>
            </a:r>
            <a:endParaRPr lang="en-US" sz="15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094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FF7D34-539A-4F82-AF20-41105B23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cs-CZ" dirty="0"/>
              <a:t>Vedlejší okno</a:t>
            </a:r>
            <a:br>
              <a:rPr lang="cs-CZ" dirty="0"/>
            </a:br>
            <a:r>
              <a:rPr lang="cs-CZ"/>
              <a:t>(pro diváky)</a:t>
            </a:r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5F4BA0E-989C-441B-821E-05A0A199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4" y="627815"/>
            <a:ext cx="6164094" cy="2912533"/>
          </a:xfrm>
          <a:prstGeom prst="rect">
            <a:avLst/>
          </a:prstGeom>
        </p:spPr>
      </p:pic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ABCDCAD5-49F8-4D8E-AA8B-A594B250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62" y="627815"/>
            <a:ext cx="5177837" cy="2912533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BD6B9D-0CB7-45C7-82E2-C0F19671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cs-CZ" sz="1800" dirty="0"/>
              <a:t>Přidána třetina </a:t>
            </a:r>
          </a:p>
          <a:p>
            <a:endParaRPr lang="cs-CZ" sz="1800" dirty="0"/>
          </a:p>
          <a:p>
            <a:r>
              <a:rPr lang="cs-CZ" sz="1800" dirty="0"/>
              <a:t>Přidány </a:t>
            </a:r>
            <a:r>
              <a:rPr lang="cs-CZ" sz="1800" dirty="0" err="1"/>
              <a:t>timeouty</a:t>
            </a:r>
            <a:endParaRPr lang="en-US" sz="18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633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194879-6328-46B6-815A-8E21C39E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cs-CZ" dirty="0"/>
              <a:t>Menu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DF6EC8-4A63-42EF-8F11-8B48E02C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cs-CZ" dirty="0"/>
              <a:t>Nápověda </a:t>
            </a:r>
          </a:p>
          <a:p>
            <a:endParaRPr lang="cs-CZ" dirty="0"/>
          </a:p>
          <a:p>
            <a:r>
              <a:rPr lang="cs-CZ" dirty="0"/>
              <a:t>Nový/Restart zápasu</a:t>
            </a:r>
          </a:p>
          <a:p>
            <a:endParaRPr lang="cs-CZ" dirty="0"/>
          </a:p>
          <a:p>
            <a:r>
              <a:rPr lang="cs-CZ" dirty="0"/>
              <a:t>Historie zápasů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B0B3485-25B9-4C80-9743-F326DF08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92" y="643467"/>
            <a:ext cx="2903474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FC34330-6C36-4857-B397-921D97917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8"/>
          <a:stretch/>
        </p:blipFill>
        <p:spPr>
          <a:xfrm>
            <a:off x="8037090" y="3951008"/>
            <a:ext cx="3730079" cy="176865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833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BBE7A-1E3B-4199-845F-B3D54C37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/>
              <a:t>Fungování aplikace</a:t>
            </a:r>
            <a:endParaRPr lang="en-GB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6D37BD0-560C-444A-835B-12E20636D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76361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63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0BA86EB-79C8-49B9-A86F-030F9CE7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54F8B9-8E59-42EB-8355-31CE4E5B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Nějaké otázky?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3160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86</Words>
  <Application>Microsoft Office PowerPoint</Application>
  <PresentationFormat>Širokoúhlá obrazovka</PresentationFormat>
  <Paragraphs>37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0" baseType="lpstr">
      <vt:lpstr>Franklin Gothic Book</vt:lpstr>
      <vt:lpstr>Oříznutí</vt:lpstr>
      <vt:lpstr>Semestrální práce</vt:lpstr>
      <vt:lpstr>Obsah</vt:lpstr>
      <vt:lpstr>Aktuální stav</vt:lpstr>
      <vt:lpstr>Hlavní okno (pro pořadatele)</vt:lpstr>
      <vt:lpstr>Vedlejší okno (pro diváky)</vt:lpstr>
      <vt:lpstr>Menu</vt:lpstr>
      <vt:lpstr>Fungování aplikace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</dc:title>
  <dc:creator>Pelikán</dc:creator>
  <cp:lastModifiedBy>Pelikán</cp:lastModifiedBy>
  <cp:revision>3</cp:revision>
  <dcterms:created xsi:type="dcterms:W3CDTF">2020-05-18T12:11:40Z</dcterms:created>
  <dcterms:modified xsi:type="dcterms:W3CDTF">2020-05-18T12:31:53Z</dcterms:modified>
</cp:coreProperties>
</file>