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83" r:id="rId7"/>
    <p:sldId id="265" r:id="rId8"/>
    <p:sldId id="276" r:id="rId9"/>
    <p:sldId id="277" r:id="rId10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5211" autoAdjust="0"/>
  </p:normalViewPr>
  <p:slideViewPr>
    <p:cSldViewPr snapToGrid="0" showGuides="1">
      <p:cViewPr varScale="1">
        <p:scale>
          <a:sx n="97" d="100"/>
          <a:sy n="97" d="100"/>
        </p:scale>
        <p:origin x="1110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6AFFCB-A8ED-4ED3-A004-013A5646E7CA}" type="datetime1">
              <a:rPr lang="cs-CZ" smtClean="0"/>
              <a:t>16.03.2020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D057-8612-4709-B1D6-5C5D275AECD9}" type="datetime1">
              <a:rPr lang="cs-CZ" smtClean="0"/>
              <a:pPr/>
              <a:t>16.03.2020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á poznám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Upravit styly předlohy textu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Dobrý den, vítám Vás u mé prezentace semestrální práce na téma florbalová časomíra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Mé jméno je Jan Pelikán, jsem studentem prvního ročníku zde na Fakultě Aplikovaných věd v Plzni. Aktivně hraju florbal za plzeňský florbalový tým FBŠ Slavia Plzeň a to byl také důvod zvolení mého tématu pro semestrální práci.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Časomíru jsem si zvolil z důvodu, že na naší hlavní hale na Borech je aktuální časomíra ve velice špatném stavu. Pro nového uživatele je </a:t>
            </a:r>
            <a:r>
              <a:rPr lang="cs-CZ" dirty="0" err="1"/>
              <a:t>takřtka</a:t>
            </a:r>
            <a:r>
              <a:rPr lang="cs-CZ" dirty="0"/>
              <a:t> nepoužitelná bez manuálu nebo dlouhé instruktáže, občas i zkušený „časoměřič“ (ten co často obsluhuje časomíru) má problémy se v aplikaci orientovat. Největší problém je ovšem jinde, v rychlosti. Není vůbec výjimečným chováním když aplikace po stisku tlačítka zamrzne třeba na půl minuty. Toto chování je velice špatné hlavně u florbalu, kde se čas může stopovat a pouštět klidně každých pět vteřin. Hráči, rozhodčí i pořadatelé si stěžují na časomíru a tak jsem se díky této příležitosti rozhodl, že zkusím udělat novou, jednodušší časomíru, která by byla lehce ovladatelná a funkční.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Aplikaci bych chtěl vystavit podle svých vlastních zkušeností, z různých časomír. Posbírat dobré vlastnosti a zkusit je spojit dohromady. Dále využiju znalosti o tom, na co si často uživatelé stěžují. Moje aplikace se bude snažit plnit hlavně 3 klíčové „hodnoty“: Rychlost, přehlednost a lehké ovládání. Toto jsou podle mého klíčové faktory, které ovlivňují kvalitu mé aplikace. Předběžný návrh vám ukáži na dalších slidech.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Jako první bych chtěl podotknout vzhled návrhu. Je svalně udělaný jednoduše a neesteticky. Zatím nechci aby si někdo představoval vzhled aplikace, chci jen zdůraznit rozložení a náhled aplikace a zároveň aby i nesportovní typ člověka pochopil jak celá aplikace bude vypadat. Okno které se bude zobrazovat divákům je uspořádané tak, aby všechno mělo své logické místo. Obsahově se v tomto okně nenachází nic, co by mohlo mátnout diváky. Jsou zde pouze informace, které jsou potřebné. V horní části obrazovky se nachází jména týmů a počet vstřelených branek. Po stranách dole se ukazují aktuální vyloučení (pokud nějaké je). Největší plochu zabírá aktuální čas zápasu.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Obsluha je lehce složitější než okno pro diváky, ovšem nic složitého. Zase jsem se snažil aby obrazovka byla co nejvíc jednoduchá, a přehledná. Jsou zde tlačítka + a -, které přidávají a ubírají góly. Tlačítko, start a stop pro spuštění a zastavení času. Checkbox pro </a:t>
            </a:r>
            <a:r>
              <a:rPr lang="cs-CZ" dirty="0" err="1"/>
              <a:t>timeout</a:t>
            </a:r>
            <a:r>
              <a:rPr lang="cs-CZ" dirty="0"/>
              <a:t>. A na krajích je vypsaná soupiska týmu, ze které bude fungovat „</a:t>
            </a:r>
            <a:r>
              <a:rPr lang="cs-CZ" dirty="0" err="1"/>
              <a:t>drag</a:t>
            </a:r>
            <a:r>
              <a:rPr lang="cs-CZ" dirty="0"/>
              <a:t> and drop“ na oba druhy vyloučení. Myslím že toto rozložení je i pro nováčky lehce rozpoznatelné.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040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Výhody mojí aplikace oproti jiným aplikacím se snaží vycházet z mých poznatků o časomírách jako takových. Snažil jsem se všechny špatné vlastnosti odstranit a udělat aplikace jen s pozitivními vlastnostmi. Aplikace je především vhodná pro nižší florbalové ligy, respektive nehodí se na extraligu, kde jsou požadavky drobet jiné. Moje aplikace má 4 hlavní výhody oproti časomírám co jsem kdy viděl: možnost ukládání, aplikace bude stabilní a nebude „padat“, aplikace je rychlá, nulová prodleva (např. u </a:t>
            </a:r>
            <a:r>
              <a:rPr lang="cs-CZ" dirty="0" err="1"/>
              <a:t>spouštení</a:t>
            </a:r>
            <a:r>
              <a:rPr lang="cs-CZ" dirty="0"/>
              <a:t> a stopování času) a přehlednost aplikace a její jednoduché používání.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“Rekapitulace všech bodů ze slidu“ (podle času)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s lo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cs-CZ" noProof="0" dirty="0"/>
              <a:t>KLIKNUTÍM MŮŽETE UPRAVIT STYL PŘEDLOHY NADPISŮ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1840629" y="2253996"/>
            <a:ext cx="8512783" cy="100584"/>
            <a:chOff x="1853056" y="2253996"/>
            <a:chExt cx="8512783" cy="100584"/>
          </a:xfrm>
        </p:grpSpPr>
        <p:sp>
          <p:nvSpPr>
            <p:cNvPr id="11" name="Ová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1853056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34360" y="2307679"/>
              <a:ext cx="834813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265255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347749" y="5305363"/>
            <a:ext cx="3536068" cy="100584"/>
            <a:chOff x="3102146" y="2253996"/>
            <a:chExt cx="6142738" cy="100584"/>
          </a:xfrm>
        </p:grpSpPr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102146" y="2253996"/>
              <a:ext cx="175202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64781" y="2307679"/>
              <a:ext cx="580658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9069305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 čí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12 345 Kč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6" name="Zástupný symbol pro text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6 789 Kč</a:t>
            </a:r>
          </a:p>
        </p:txBody>
      </p:sp>
      <p:sp>
        <p:nvSpPr>
          <p:cNvPr id="27" name="Zástupný symbol pro text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s kru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MŮŽETE UPRAVIT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040200" cy="100800"/>
            <a:chOff x="-1228304" y="3240138"/>
            <a:chExt cx="4040200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2752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110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7" name="Zástupný symbol pro text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25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  <p:sp>
        <p:nvSpPr>
          <p:cNvPr id="30" name="Zástupný symbol pro text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50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32" name="Zástupný symbol pro text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  <p:sp>
        <p:nvSpPr>
          <p:cNvPr id="33" name="Zástupný symbol pro text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100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ě obsahové části s podtitu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pro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graf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1" name="Zástupný symbol obrázku 11" descr="Kvadrant s logy konkurenc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2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2" name="Zástupný symbol obrázku 11" descr="Kvadrant s logy konkurenc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1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5" name="Zástupný symbol obrázku 11" descr="Kvadrant s logy konkurenc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3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6" name="Zástupný symbol obrázku 11" descr="Kvadrant s logy konkurenc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4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7" name="Zástupný symbol obrázku 11" descr="Kvadrant s logy konkurenc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5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8" name="Zástupný symbol obrázku 11" descr="Kvadrant s logy konkurenc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6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9" name="Zástupný symbol pro text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Dražší</a:t>
            </a:r>
          </a:p>
        </p:txBody>
      </p:sp>
      <p:sp>
        <p:nvSpPr>
          <p:cNvPr id="30" name="Zástupný symbol pro text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Méně pohodlné</a:t>
            </a:r>
          </a:p>
        </p:txBody>
      </p:sp>
      <p:sp>
        <p:nvSpPr>
          <p:cNvPr id="31" name="Zástupný symbol pro text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Pohodlnější</a:t>
            </a:r>
          </a:p>
        </p:txBody>
      </p:sp>
      <p:sp>
        <p:nvSpPr>
          <p:cNvPr id="32" name="Zástupný symbol obrázku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3" name="Zástupný symbol pro text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Levnější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Přímá spojnice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á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á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pro tři oddí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30066" cy="100800"/>
            <a:chOff x="0" y="3240138"/>
            <a:chExt cx="3530066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88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292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ástupný symbol pro text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22" name="Zástupný symbol pro text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</a:t>
            </a:r>
          </a:p>
        </p:txBody>
      </p:sp>
      <p:sp>
        <p:nvSpPr>
          <p:cNvPr id="23" name="Zástupný symbol pro text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3</a:t>
            </a:r>
          </a:p>
        </p:txBody>
      </p: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pro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3" name="Zástupný symbol pro text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4" name="Zástupný symbol pro text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6" name="Zástupný symbol pro text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7" name="Zástupný symbol pro text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tabulek a graf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pro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22" name="Zástupný obsah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časové o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 dirty="0"/>
              <a:t>ČASOVÁ OSA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2" name="Zástupný symbol pro text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3" name="Zástupný symbol pro text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0" name="Zástupný symbol pro text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41" name="Zástupný symbol pro text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42" name="Zástupný symbol pro text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tabul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053554" cy="100800"/>
            <a:chOff x="-1228304" y="3240138"/>
            <a:chExt cx="3053554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980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72445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ástupný symbol pro tabulku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cs-CZ" noProof="0"/>
              <a:t>Kliknutím na ikonu přidáte tabulku.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o tý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902441" cy="100800"/>
            <a:chOff x="0" y="3240138"/>
            <a:chExt cx="1902441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8288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016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pro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5" name="Zástupný symbol obrázku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6" name="Zástupný symbol obrázku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2" name="Zástupný symbol pro text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9" name="Zástupný symbol pro text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s rozložením obsahu o tý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50166" y="1375202"/>
            <a:ext cx="6341836" cy="100800"/>
            <a:chOff x="439493" y="3240138"/>
            <a:chExt cx="395961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3" y="3290538"/>
              <a:ext cx="39224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3338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2" name="Zástupný symbol obráz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ástupný symbol pro text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7" name="Zástupný symbol pro text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50" name="Zástupný symbol pro text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51" name="Zástupný symbol pro text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53" name="Zástupný symbol pro text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54" name="Zástupný symbol pro text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ástupný symbol obrázku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5" name="Zástupný symbol obrázku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6" name="Zástupný symbol obrázku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2" name="Zástupný symbol obrázku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 s obráz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obrázku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cs-CZ" noProof="0" dirty="0"/>
              <a:t>PRODEJNÍ</a:t>
            </a:r>
            <a:br>
              <a:rPr lang="cs-CZ" noProof="0" dirty="0"/>
            </a:br>
            <a:r>
              <a:rPr lang="cs-CZ" noProof="0" dirty="0"/>
              <a:t>PREZENTACE</a:t>
            </a:r>
            <a:br>
              <a:rPr lang="cs-CZ" noProof="0" dirty="0"/>
            </a:br>
            <a:r>
              <a:rPr lang="cs-CZ" noProof="0" dirty="0"/>
              <a:t>NADPIS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31837" cy="102440"/>
            <a:chOff x="3631690" y="2252140"/>
            <a:chExt cx="8067997" cy="102440"/>
          </a:xfrm>
        </p:grpSpPr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1984" y="2307679"/>
              <a:ext cx="793443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24108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68184" cy="100584"/>
            <a:chOff x="3631690" y="2253996"/>
            <a:chExt cx="8131305" cy="100584"/>
          </a:xfrm>
        </p:grpSpPr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1984" y="2307679"/>
              <a:ext cx="801769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8741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Podnadpis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18" name="Zástupný symbol obrázku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výsečového graf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303973" cy="100800"/>
            <a:chOff x="-1228304" y="3250524"/>
            <a:chExt cx="5303973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1900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974869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2" name="Zástupný symbol pro text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3" name="Zástupný symbol pro text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6" name="Zástupný symbol pro text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9" name="Zástupný symbol pro text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51" name="Zástupný symbol pro text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52" name="Zástupný symbol pro text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12" name="Zástupný symbol grafu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graf.</a:t>
            </a:r>
            <a:endParaRPr lang="cs-CZ" noProof="0" dirty="0"/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rázk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poděk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cs-CZ" noProof="0" dirty="0"/>
              <a:t>DĚKUJEME!</a:t>
            </a:r>
          </a:p>
        </p:txBody>
      </p:sp>
      <p:sp>
        <p:nvSpPr>
          <p:cNvPr id="22" name="Zástupný symbol pro text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Adam Vácha</a:t>
            </a:r>
          </a:p>
        </p:txBody>
      </p:sp>
      <p:sp>
        <p:nvSpPr>
          <p:cNvPr id="23" name="Zástupný symbol pro text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Telefon:</a:t>
            </a:r>
          </a:p>
        </p:txBody>
      </p:sp>
      <p:sp>
        <p:nvSpPr>
          <p:cNvPr id="24" name="Zástupný symbol pro text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+420 123 456 789</a:t>
            </a:r>
          </a:p>
        </p:txBody>
      </p:sp>
      <p:sp>
        <p:nvSpPr>
          <p:cNvPr id="25" name="Zástupný symbol pro text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E-mail:</a:t>
            </a:r>
          </a:p>
        </p:txBody>
      </p:sp>
      <p:sp>
        <p:nvSpPr>
          <p:cNvPr id="26" name="Zástupný symbol pro text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Adamvacha@vanarsdelltd.com</a:t>
            </a:r>
          </a:p>
        </p:txBody>
      </p:sp>
      <p:sp>
        <p:nvSpPr>
          <p:cNvPr id="27" name="Zástupný symbol pro text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Web:</a:t>
            </a:r>
          </a:p>
        </p:txBody>
      </p:sp>
      <p:sp>
        <p:nvSpPr>
          <p:cNvPr id="28" name="Zástupný symbol pro text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www.vanarsdelltd.com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078825" cy="100800"/>
            <a:chOff x="808548" y="2750589"/>
            <a:chExt cx="4078825" cy="10080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3982123" cy="100800"/>
              <a:chOff x="837978" y="3240138"/>
              <a:chExt cx="2596422" cy="100800"/>
            </a:xfrm>
          </p:grpSpPr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837978" y="3285674"/>
                <a:ext cx="254602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9" name="Ová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78657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075885" cy="105664"/>
            <a:chOff x="808548" y="2745725"/>
            <a:chExt cx="4075885" cy="105664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3982123" cy="100800"/>
              <a:chOff x="837978" y="3240138"/>
              <a:chExt cx="2596422" cy="100800"/>
            </a:xfrm>
          </p:grpSpPr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837978" y="3285674"/>
                <a:ext cx="254602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34" name="Ová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783632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dodatečného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cs-CZ" noProof="0" dirty="0"/>
              <a:t>DODATEK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888571" y="1509426"/>
            <a:ext cx="2465675" cy="100800"/>
            <a:chOff x="4884641" y="1509426"/>
            <a:chExt cx="2465675" cy="10080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84641" y="1509426"/>
              <a:ext cx="2401232" cy="100800"/>
              <a:chOff x="1769373" y="3240138"/>
              <a:chExt cx="1565652" cy="100800"/>
            </a:xfrm>
          </p:grpSpPr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69373" y="3290538"/>
                <a:ext cx="15291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269301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249515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s vašimi doporučení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 dirty="0"/>
              <a:t>DOPORUČENÍ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42" name="Zástupný symbol obráz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8" name="Zástupný symbol pro text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59" name="Zástupný symbol pro text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60" name="Zástupný symbol obrázku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ástupný symbol pro text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64" name="Zástupný symbol pro text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65" name="Zástupný symbol pro text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66" name="Zástupný symbol obrázku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67" name="Přímá spojnice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ástupný symbol pro text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pro případovou stud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PŘÍPADOVÁ STUDIE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mobilní ver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1" name="Zástupný symbol obrázku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2" name="Zástupný symbol obrázku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č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délník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1" name="Zástupný symbol pro text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22" name="Zástupný symbol pro text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23" name="Zástupný symbol pro text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24" name="Zástupný symbol obrázku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5" name="Zástupný symbol obrázku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6" name="Zástupný symbol pro text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27" name="Zástupný symbol pro text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28" name="Zástupný symbol obrázku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9" name="Zástupný symbol pro text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0" name="Zástupný symbol pro text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32" name="Zástupný text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3" name="Zástupný symbol pro text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4" name="Zástupný symbol pro text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36" name="Zástupný symbol pro text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1</a:t>
            </a:r>
          </a:p>
        </p:txBody>
      </p:sp>
      <p:sp>
        <p:nvSpPr>
          <p:cNvPr id="37" name="Zástupný symbol pro text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1</a:t>
            </a:r>
          </a:p>
        </p:txBody>
      </p:sp>
      <p:sp>
        <p:nvSpPr>
          <p:cNvPr id="40" name="Zástupný symbol pro text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cs-CZ" noProof="0" dirty="0"/>
              <a:t>JAK POUŽÍVAT TUTO ŠABLONU</a:t>
            </a:r>
          </a:p>
        </p:txBody>
      </p:sp>
      <p:sp>
        <p:nvSpPr>
          <p:cNvPr id="41" name="Zástupný symbol obrázku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cs-CZ" noProof="0" dirty="0"/>
              <a:t>KLIKNUTÍM MŮŽETE UPRAVIT STYL PŘEDLOHY NADPISŮ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á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cs-CZ" noProof="0" dirty="0"/>
              <a:t>PRODEJNÍ</a:t>
            </a:r>
            <a:br>
              <a:rPr lang="cs-CZ" noProof="0" dirty="0"/>
            </a:br>
            <a:r>
              <a:rPr lang="cs-CZ" noProof="0" dirty="0"/>
              <a:t>PREZENTACE</a:t>
            </a:r>
            <a:br>
              <a:rPr lang="cs-CZ" noProof="0" dirty="0"/>
            </a:br>
            <a:r>
              <a:rPr lang="cs-CZ" noProof="0" dirty="0"/>
              <a:t>NADPIS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Podnadpis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s obráz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392995" cy="100800"/>
            <a:chOff x="0" y="3240138"/>
            <a:chExt cx="2392995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2944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2921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Zástupný text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9" name="Zástupný text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0" name="Zástupný obsah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1" name="Zástupný symbol obrázku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nadpisu, obrázk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nadpisu a obsahu ver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596199" cy="100800"/>
            <a:chOff x="0" y="3240138"/>
            <a:chExt cx="2596199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5738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9539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ástupný symbol pro text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3" name="Zástupný symbol obrázku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obrázku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5" name="Zástupný symbol pro text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6" name="Zástupný symbol pro text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7" name="Zástupný symbol obrázku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obrázku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monitor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290464" cy="100800"/>
            <a:chOff x="0" y="3240138"/>
            <a:chExt cx="3290464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88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8966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pro nadpisy a podnadpi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Skupina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32046" y="1373283"/>
            <a:ext cx="3179027" cy="100800"/>
            <a:chOff x="2557128" y="1373283"/>
            <a:chExt cx="3179027" cy="100800"/>
          </a:xfrm>
        </p:grpSpPr>
        <p:grpSp>
          <p:nvGrpSpPr>
            <p:cNvPr id="15" name="Skupina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573262" y="1373283"/>
              <a:ext cx="3162893" cy="100800"/>
              <a:chOff x="-576216" y="3237441"/>
              <a:chExt cx="3162893" cy="100800"/>
            </a:xfrm>
          </p:grpSpPr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576216" y="3290538"/>
                <a:ext cx="308028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85877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5712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tří obsahových čás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738995" y="1375202"/>
            <a:ext cx="5453005" cy="100800"/>
            <a:chOff x="304632" y="3240138"/>
            <a:chExt cx="340466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37265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643575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5" name="Zástupný symbol pro text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3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 dirty="0"/>
              <a:t>Upravit styly předlohy textu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á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Semestrální práce - Časomíra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Jan Pelikán</a:t>
            </a:r>
          </a:p>
        </p:txBody>
      </p:sp>
      <p:sp>
        <p:nvSpPr>
          <p:cNvPr id="6" name="Zástupný symbol obrázku 5">
            <a:extLst>
              <a:ext uri="{FF2B5EF4-FFF2-40B4-BE49-F238E27FC236}">
                <a16:creationId xmlns:a16="http://schemas.microsoft.com/office/drawing/2014/main" id="{B49F3E92-920A-4931-93B8-853FF16DAE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Jan Pelikán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6"/>
            <a:ext cx="4205904" cy="1685243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cs-CZ" dirty="0"/>
              <a:t>ročník na FAV</a:t>
            </a:r>
          </a:p>
          <a:p>
            <a:pPr rtl="0"/>
            <a:endParaRPr lang="cs-CZ" dirty="0"/>
          </a:p>
          <a:p>
            <a:r>
              <a:rPr lang="cs-CZ" dirty="0"/>
              <a:t>Hraju aktivně florbal</a:t>
            </a:r>
          </a:p>
          <a:p>
            <a:pPr rtl="0"/>
            <a:endParaRPr lang="cs-CZ" dirty="0"/>
          </a:p>
        </p:txBody>
      </p:sp>
      <p:pic>
        <p:nvPicPr>
          <p:cNvPr id="20" name="Zástupný symbol obrázku 19" descr="Abstraktní pozadí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CA78E948-0CA1-4439-BE6A-6E2FA46F04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Zástupný symbol obrázku 19" descr="Abstraktní pozadí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Motivace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Proč zrovna časomíra?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/>
              <a:t>Pro uživatele nepřehledná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Složité ovládání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Pomalé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66F2F199-9A2C-44AC-A16C-3F1FDB89B0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ŘEŠENÍ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/>
              <a:t>Vychází ze zkušeností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Rychlost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Přehlednost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Lehké ovládání</a:t>
            </a:r>
          </a:p>
        </p:txBody>
      </p:sp>
      <p:pic>
        <p:nvPicPr>
          <p:cNvPr id="18" name="Zástupný symbol obrázku 17" descr="Abstraktní pozadí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8" name="Zástupný symbol obrázku 7">
            <a:extLst>
              <a:ext uri="{FF2B5EF4-FFF2-40B4-BE49-F238E27FC236}">
                <a16:creationId xmlns:a16="http://schemas.microsoft.com/office/drawing/2014/main" id="{BC77C306-E545-4FFA-85B9-EE760AAA5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adpis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Pro diváky</a:t>
            </a:r>
          </a:p>
        </p:txBody>
      </p:sp>
      <p:sp>
        <p:nvSpPr>
          <p:cNvPr id="68" name="Zástupný symbol pro text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Snímek který uvidí diváci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33085" y="3291840"/>
            <a:ext cx="1385335" cy="640080"/>
          </a:xfrm>
        </p:spPr>
        <p:txBody>
          <a:bodyPr rtlCol="0"/>
          <a:lstStyle/>
          <a:p>
            <a:pPr rtl="0"/>
            <a:r>
              <a:rPr lang="cs-CZ" dirty="0"/>
              <a:t>Kompozice</a:t>
            </a:r>
          </a:p>
        </p:txBody>
      </p:sp>
      <p:pic>
        <p:nvPicPr>
          <p:cNvPr id="12" name="Zástupný symbol obrázku 11" descr="Ikona krychlí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sz="1600" dirty="0"/>
              <a:t>Přehlednost pro diváky a hráče</a:t>
            </a:r>
          </a:p>
        </p:txBody>
      </p:sp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cs-CZ" dirty="0"/>
              <a:t>Obsah</a:t>
            </a:r>
          </a:p>
        </p:txBody>
      </p:sp>
      <p:pic>
        <p:nvPicPr>
          <p:cNvPr id="21" name="Zástupný symbol obrázku 20" descr="Ikona atomu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sz="1600" dirty="0"/>
              <a:t>Vše co je potřeba a nic navíc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pic>
        <p:nvPicPr>
          <p:cNvPr id="20" name="Zástupný symbol obrázku 19" descr="Obsah obrázku snímek obrazovky&#10;&#10;Popis byl vytvořen automaticky">
            <a:extLst>
              <a:ext uri="{FF2B5EF4-FFF2-40B4-BE49-F238E27FC236}">
                <a16:creationId xmlns:a16="http://schemas.microsoft.com/office/drawing/2014/main" id="{1797AAF7-28DE-4A16-A417-4D3815AB55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t="4902" b="4902"/>
          <a:stretch>
            <a:fillRect/>
          </a:stretch>
        </p:blipFill>
        <p:spPr>
          <a:xfrm>
            <a:off x="468041" y="2448232"/>
            <a:ext cx="5627960" cy="2861675"/>
          </a:xfrm>
        </p:spPr>
      </p:pic>
      <p:sp>
        <p:nvSpPr>
          <p:cNvPr id="23" name="Zástupný text 22">
            <a:extLst>
              <a:ext uri="{FF2B5EF4-FFF2-40B4-BE49-F238E27FC236}">
                <a16:creationId xmlns:a16="http://schemas.microsoft.com/office/drawing/2014/main" id="{2641EB52-F937-4BCD-8929-2F9E32E412C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5" name="Zástupný symbol obrázku 24">
            <a:extLst>
              <a:ext uri="{FF2B5EF4-FFF2-40B4-BE49-F238E27FC236}">
                <a16:creationId xmlns:a16="http://schemas.microsoft.com/office/drawing/2014/main" id="{7DF5E972-4A08-4695-B155-2C76C7B470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7" name="Zástupný text 26">
            <a:extLst>
              <a:ext uri="{FF2B5EF4-FFF2-40B4-BE49-F238E27FC236}">
                <a16:creationId xmlns:a16="http://schemas.microsoft.com/office/drawing/2014/main" id="{4B6D1E69-F98A-41C3-8149-B2933A6DD27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text 28">
            <a:extLst>
              <a:ext uri="{FF2B5EF4-FFF2-40B4-BE49-F238E27FC236}">
                <a16:creationId xmlns:a16="http://schemas.microsoft.com/office/drawing/2014/main" id="{9F40FBCB-B57A-4C7E-A670-199061290A8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obrázku 30">
            <a:extLst>
              <a:ext uri="{FF2B5EF4-FFF2-40B4-BE49-F238E27FC236}">
                <a16:creationId xmlns:a16="http://schemas.microsoft.com/office/drawing/2014/main" id="{9610147F-9E52-4C54-9CA4-75D5C4C6E25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5" name="Zástupný text 64">
            <a:extLst>
              <a:ext uri="{FF2B5EF4-FFF2-40B4-BE49-F238E27FC236}">
                <a16:creationId xmlns:a16="http://schemas.microsoft.com/office/drawing/2014/main" id="{3E1DF569-B41E-4F7A-88AB-4A68787CB28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adpis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Pro obsluhu</a:t>
            </a:r>
          </a:p>
        </p:txBody>
      </p:sp>
      <p:sp>
        <p:nvSpPr>
          <p:cNvPr id="68" name="Zástupný symbol pro text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Snímek který uvidí obsluha časomíry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33085" y="3291840"/>
            <a:ext cx="1385335" cy="640080"/>
          </a:xfrm>
        </p:spPr>
        <p:txBody>
          <a:bodyPr rtlCol="0"/>
          <a:lstStyle/>
          <a:p>
            <a:pPr rtl="0"/>
            <a:r>
              <a:rPr lang="cs-CZ" dirty="0"/>
              <a:t>Kompozice</a:t>
            </a:r>
          </a:p>
        </p:txBody>
      </p:sp>
      <p:pic>
        <p:nvPicPr>
          <p:cNvPr id="12" name="Zástupný symbol obrázku 11" descr="Ikona krychlí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49426" y="3291840"/>
            <a:ext cx="2939568" cy="640080"/>
          </a:xfrm>
        </p:spPr>
        <p:txBody>
          <a:bodyPr rtlCol="0">
            <a:normAutofit/>
          </a:bodyPr>
          <a:lstStyle/>
          <a:p>
            <a:pPr rtl="0"/>
            <a:r>
              <a:rPr lang="cs-CZ" sz="1600" dirty="0"/>
              <a:t>Přehledné, obsluha jednoduchá</a:t>
            </a:r>
          </a:p>
        </p:txBody>
      </p:sp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cs-CZ" dirty="0"/>
              <a:t>Obsah</a:t>
            </a:r>
          </a:p>
        </p:txBody>
      </p:sp>
      <p:pic>
        <p:nvPicPr>
          <p:cNvPr id="21" name="Zástupný symbol obrázku 20" descr="Ikona atomu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sz="1600" dirty="0"/>
              <a:t>Na obrazovce jen věci které jsou potřebné pro zápas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23" name="Zástupný text 22">
            <a:extLst>
              <a:ext uri="{FF2B5EF4-FFF2-40B4-BE49-F238E27FC236}">
                <a16:creationId xmlns:a16="http://schemas.microsoft.com/office/drawing/2014/main" id="{2641EB52-F937-4BCD-8929-2F9E32E412C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5" name="Zástupný symbol obrázku 24">
            <a:extLst>
              <a:ext uri="{FF2B5EF4-FFF2-40B4-BE49-F238E27FC236}">
                <a16:creationId xmlns:a16="http://schemas.microsoft.com/office/drawing/2014/main" id="{7DF5E972-4A08-4695-B155-2C76C7B470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7" name="Zástupný text 26">
            <a:extLst>
              <a:ext uri="{FF2B5EF4-FFF2-40B4-BE49-F238E27FC236}">
                <a16:creationId xmlns:a16="http://schemas.microsoft.com/office/drawing/2014/main" id="{4B6D1E69-F98A-41C3-8149-B2933A6DD27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text 28">
            <a:extLst>
              <a:ext uri="{FF2B5EF4-FFF2-40B4-BE49-F238E27FC236}">
                <a16:creationId xmlns:a16="http://schemas.microsoft.com/office/drawing/2014/main" id="{9F40FBCB-B57A-4C7E-A670-199061290A8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obrázku 30">
            <a:extLst>
              <a:ext uri="{FF2B5EF4-FFF2-40B4-BE49-F238E27FC236}">
                <a16:creationId xmlns:a16="http://schemas.microsoft.com/office/drawing/2014/main" id="{9610147F-9E52-4C54-9CA4-75D5C4C6E25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5" name="Zástupný text 64">
            <a:extLst>
              <a:ext uri="{FF2B5EF4-FFF2-40B4-BE49-F238E27FC236}">
                <a16:creationId xmlns:a16="http://schemas.microsoft.com/office/drawing/2014/main" id="{3E1DF569-B41E-4F7A-88AB-4A68787CB28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ED35090-7DCD-4FC4-9DA0-51C81144E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75" y="2457176"/>
            <a:ext cx="5632651" cy="3168366"/>
          </a:xfrm>
          <a:prstGeom prst="rect">
            <a:avLst/>
          </a:prstGeom>
        </p:spPr>
      </p:pic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6EEE1405-E2C2-4F16-B660-277D68F5E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0751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cs-CZ" dirty="0"/>
              <a:t>17.03.2020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07529"/>
            <a:ext cx="5314072" cy="569086"/>
          </a:xfrm>
        </p:spPr>
        <p:txBody>
          <a:bodyPr rtlCol="0" anchor="b">
            <a:normAutofit/>
          </a:bodyPr>
          <a:lstStyle/>
          <a:p>
            <a:pPr rtl="0"/>
            <a:r>
              <a:rPr lang="cs-CZ" dirty="0"/>
              <a:t>Výhody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096000" y="2031832"/>
            <a:ext cx="2915732" cy="360000"/>
          </a:xfrm>
        </p:spPr>
        <p:txBody>
          <a:bodyPr rtlCol="0" anchor="b">
            <a:normAutofit/>
          </a:bodyPr>
          <a:lstStyle/>
          <a:p>
            <a:pPr rtl="0"/>
            <a:r>
              <a:rPr lang="cs-CZ" sz="1100" dirty="0"/>
              <a:t>Oproti jiným „konkurenčním“ časomírám 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cs-CZ" sz="2400" dirty="0"/>
              <a:t>Možnost ukládat poslední zápasy</a:t>
            </a:r>
          </a:p>
          <a:p>
            <a:pPr rtl="0"/>
            <a:endParaRPr lang="cs-CZ" dirty="0"/>
          </a:p>
          <a:p>
            <a:pPr rtl="0"/>
            <a:r>
              <a:rPr lang="cs-CZ" sz="2400" dirty="0"/>
              <a:t>Stabilita aplikace</a:t>
            </a:r>
          </a:p>
          <a:p>
            <a:pPr rtl="0"/>
            <a:endParaRPr lang="cs-CZ" sz="2400" dirty="0"/>
          </a:p>
          <a:p>
            <a:pPr rtl="0"/>
            <a:r>
              <a:rPr lang="cs-CZ" sz="2400" dirty="0"/>
              <a:t>Rychlost aplikace -&gt; nulové sekání</a:t>
            </a:r>
          </a:p>
          <a:p>
            <a:pPr rtl="0"/>
            <a:endParaRPr lang="cs-CZ" sz="2400" dirty="0"/>
          </a:p>
          <a:p>
            <a:pPr rtl="0"/>
            <a:r>
              <a:rPr lang="cs-CZ" sz="2400" dirty="0"/>
              <a:t>Přehlednost a jednoduché ovládání</a:t>
            </a:r>
          </a:p>
          <a:p>
            <a:pPr marL="0" indent="0" rtl="0">
              <a:buNone/>
            </a:pPr>
            <a:endParaRPr lang="cs-CZ" dirty="0"/>
          </a:p>
        </p:txBody>
      </p:sp>
      <p:sp>
        <p:nvSpPr>
          <p:cNvPr id="17" name="Zástupný symbol obrázku 16">
            <a:extLst>
              <a:ext uri="{FF2B5EF4-FFF2-40B4-BE49-F238E27FC236}">
                <a16:creationId xmlns:a16="http://schemas.microsoft.com/office/drawing/2014/main" id="{DD7F5256-08A1-43CE-9540-7FAD5DD5B0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1" name="Zástupný symbol obrázku 17" descr="Abstraktní pozadí">
            <a:extLst>
              <a:ext uri="{FF2B5EF4-FFF2-40B4-BE49-F238E27FC236}">
                <a16:creationId xmlns:a16="http://schemas.microsoft.com/office/drawing/2014/main" id="{E27E2B21-1A2B-40AA-8CF8-0F0F679BD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330" y="0"/>
            <a:ext cx="5245444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Zástupný symbol obrázku 19" descr="Abstraktní pozadí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SOUHRN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Aplikace pro měření času a skóre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/>
              <a:t>Jednoduchá aplikace na florbalové zápasy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Počítání gólů a měření času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Ovládání které zvládne každý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Rychlá a bezproblémová aplikace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17.03.2020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0C595F26-85B2-4FF7-AB85-C07201C5C0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00" y="205475"/>
            <a:ext cx="4846923" cy="1507462"/>
          </a:xfrm>
        </p:spPr>
        <p:txBody>
          <a:bodyPr rtlCol="0"/>
          <a:lstStyle/>
          <a:p>
            <a:pPr rtl="0"/>
            <a:r>
              <a:rPr lang="cs-CZ" sz="5000" dirty="0"/>
              <a:t>DĚKUJI ZA POZORNOST!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1850" y="1953250"/>
            <a:ext cx="4586288" cy="509472"/>
          </a:xfrm>
        </p:spPr>
        <p:txBody>
          <a:bodyPr rtlCol="0"/>
          <a:lstStyle/>
          <a:p>
            <a:pPr rtl="0"/>
            <a:r>
              <a:rPr lang="cs-CZ" dirty="0"/>
              <a:t>Jan Pelikán</a:t>
            </a:r>
          </a:p>
        </p:txBody>
      </p:sp>
      <p:pic>
        <p:nvPicPr>
          <p:cNvPr id="15" name="Zástupný symbol obrázku 14" descr="Abstraktní pozadí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CEB25998-FC5F-47DD-A4C3-4C0B1CF6F0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083_TF56488565.potx" id="{7628869F-EE8C-4965-BA43-AF75195216D0}" vid="{359B18FF-EB78-40D1-861E-AD03BFB4173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Širokoúhlá obrazovka</PresentationFormat>
  <Paragraphs>77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Motiv Office</vt:lpstr>
      <vt:lpstr>Semestrální práce - Časomíra</vt:lpstr>
      <vt:lpstr>Jan Pelikán</vt:lpstr>
      <vt:lpstr>Motivace</vt:lpstr>
      <vt:lpstr>ŘEŠENÍ</vt:lpstr>
      <vt:lpstr>Pro diváky</vt:lpstr>
      <vt:lpstr>Pro obsluhu</vt:lpstr>
      <vt:lpstr>Výhody</vt:lpstr>
      <vt:lpstr>SOUHRN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2020-03-16T13:15:22Z</dcterms:created>
  <dcterms:modified xsi:type="dcterms:W3CDTF">2020-03-16T18:54:00Z</dcterms:modified>
</cp:coreProperties>
</file>