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9.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55.xml.rels" ContentType="application/vnd.openxmlformats-package.relationships+xml"/>
  <Override PartName="/ppt/slideLayouts/_rels/slideLayout3.xml.rels" ContentType="application/vnd.openxmlformats-package.relationships+xml"/>
  <Override PartName="/ppt/slideLayouts/_rels/slideLayout56.xml.rels" ContentType="application/vnd.openxmlformats-package.relationships+xml"/>
  <Override PartName="/ppt/slideLayouts/_rels/slideLayout4.xml.rels" ContentType="application/vnd.openxmlformats-package.relationships+xml"/>
  <Override PartName="/ppt/slideLayouts/_rels/slideLayout57.xml.rels" ContentType="application/vnd.openxmlformats-package.relationships+xml"/>
  <Override PartName="/ppt/slideLayouts/_rels/slideLayout5.xml.rels" ContentType="application/vnd.openxmlformats-package.relationships+xml"/>
  <Override PartName="/ppt/slideLayouts/_rels/slideLayout58.xml.rels" ContentType="application/vnd.openxmlformats-package.relationships+xml"/>
  <Override PartName="/ppt/slideLayouts/_rels/slideLayout6.xml.rels" ContentType="application/vnd.openxmlformats-package.relationships+xml"/>
  <Override PartName="/ppt/slideLayouts/_rels/slideLayout59.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27" name="PlaceHolder 2"/>
          <p:cNvSpPr>
            <a:spLocks noGrp="1"/>
          </p:cNvSpPr>
          <p:nvPr>
            <p:ph type="body"/>
          </p:nvPr>
        </p:nvSpPr>
        <p:spPr>
          <a:xfrm>
            <a:off x="457200" y="1523880"/>
            <a:ext cx="3007800" cy="2194920"/>
          </a:xfrm>
          <a:prstGeom prst="rect">
            <a:avLst/>
          </a:prstGeom>
        </p:spPr>
        <p:txBody>
          <a:bodyPr lIns="0" rIns="0" tIns="0" bIns="0">
            <a:normAutofit/>
          </a:bodyPr>
          <a:p>
            <a:endParaRPr b="0" lang="de-DE" sz="2800" spc="-1" strike="noStrike">
              <a:solidFill>
                <a:srgbClr val="ffffff"/>
              </a:solidFill>
              <a:latin typeface="Book Antiqua"/>
            </a:endParaRPr>
          </a:p>
        </p:txBody>
      </p:sp>
      <p:sp>
        <p:nvSpPr>
          <p:cNvPr id="28" name="PlaceHolder 3"/>
          <p:cNvSpPr>
            <a:spLocks noGrp="1"/>
          </p:cNvSpPr>
          <p:nvPr>
            <p:ph type="body"/>
          </p:nvPr>
        </p:nvSpPr>
        <p:spPr>
          <a:xfrm>
            <a:off x="457200" y="3927600"/>
            <a:ext cx="3007800" cy="2194920"/>
          </a:xfrm>
          <a:prstGeom prst="rect">
            <a:avLst/>
          </a:prstGeom>
        </p:spPr>
        <p:txBody>
          <a:bodyPr lIns="0" rIns="0" tIns="0" bIns="0">
            <a:normAutofit/>
          </a:bodyPr>
          <a:p>
            <a:endParaRPr b="0" lang="de-DE" sz="2800" spc="-1" strike="noStrike">
              <a:solidFill>
                <a:srgbClr val="ffffff"/>
              </a:solidFill>
              <a:latin typeface="Book Antiqua"/>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30" name="PlaceHolder 2"/>
          <p:cNvSpPr>
            <a:spLocks noGrp="1"/>
          </p:cNvSpPr>
          <p:nvPr>
            <p:ph type="body"/>
          </p:nvPr>
        </p:nvSpPr>
        <p:spPr>
          <a:xfrm>
            <a:off x="457200" y="152388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
        <p:nvSpPr>
          <p:cNvPr id="31" name="PlaceHolder 3"/>
          <p:cNvSpPr>
            <a:spLocks noGrp="1"/>
          </p:cNvSpPr>
          <p:nvPr>
            <p:ph type="body"/>
          </p:nvPr>
        </p:nvSpPr>
        <p:spPr>
          <a:xfrm>
            <a:off x="1998720" y="152388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
        <p:nvSpPr>
          <p:cNvPr id="32" name="PlaceHolder 4"/>
          <p:cNvSpPr>
            <a:spLocks noGrp="1"/>
          </p:cNvSpPr>
          <p:nvPr>
            <p:ph type="body"/>
          </p:nvPr>
        </p:nvSpPr>
        <p:spPr>
          <a:xfrm>
            <a:off x="457200" y="392760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
        <p:nvSpPr>
          <p:cNvPr id="33" name="PlaceHolder 5"/>
          <p:cNvSpPr>
            <a:spLocks noGrp="1"/>
          </p:cNvSpPr>
          <p:nvPr>
            <p:ph type="body"/>
          </p:nvPr>
        </p:nvSpPr>
        <p:spPr>
          <a:xfrm>
            <a:off x="1998720" y="392760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35" name="PlaceHolder 2"/>
          <p:cNvSpPr>
            <a:spLocks noGrp="1"/>
          </p:cNvSpPr>
          <p:nvPr>
            <p:ph type="body"/>
          </p:nvPr>
        </p:nvSpPr>
        <p:spPr>
          <a:xfrm>
            <a:off x="457200" y="1523880"/>
            <a:ext cx="968400" cy="2194920"/>
          </a:xfrm>
          <a:prstGeom prst="rect">
            <a:avLst/>
          </a:prstGeom>
        </p:spPr>
        <p:txBody>
          <a:bodyPr lIns="0" rIns="0" tIns="0" bIns="0">
            <a:normAutofit fontScale="31000"/>
          </a:bodyPr>
          <a:p>
            <a:endParaRPr b="0" lang="de-DE" sz="2800" spc="-1" strike="noStrike">
              <a:solidFill>
                <a:srgbClr val="ffffff"/>
              </a:solidFill>
              <a:latin typeface="Book Antiqua"/>
            </a:endParaRPr>
          </a:p>
        </p:txBody>
      </p:sp>
      <p:sp>
        <p:nvSpPr>
          <p:cNvPr id="36" name="PlaceHolder 3"/>
          <p:cNvSpPr>
            <a:spLocks noGrp="1"/>
          </p:cNvSpPr>
          <p:nvPr>
            <p:ph type="body"/>
          </p:nvPr>
        </p:nvSpPr>
        <p:spPr>
          <a:xfrm>
            <a:off x="1474560" y="1523880"/>
            <a:ext cx="968400" cy="2194920"/>
          </a:xfrm>
          <a:prstGeom prst="rect">
            <a:avLst/>
          </a:prstGeom>
        </p:spPr>
        <p:txBody>
          <a:bodyPr lIns="0" rIns="0" tIns="0" bIns="0">
            <a:normAutofit fontScale="31000"/>
          </a:bodyPr>
          <a:p>
            <a:endParaRPr b="0" lang="de-DE" sz="2800" spc="-1" strike="noStrike">
              <a:solidFill>
                <a:srgbClr val="ffffff"/>
              </a:solidFill>
              <a:latin typeface="Book Antiqua"/>
            </a:endParaRPr>
          </a:p>
        </p:txBody>
      </p:sp>
      <p:sp>
        <p:nvSpPr>
          <p:cNvPr id="37" name="PlaceHolder 4"/>
          <p:cNvSpPr>
            <a:spLocks noGrp="1"/>
          </p:cNvSpPr>
          <p:nvPr>
            <p:ph type="body"/>
          </p:nvPr>
        </p:nvSpPr>
        <p:spPr>
          <a:xfrm>
            <a:off x="2491560" y="1523880"/>
            <a:ext cx="968400" cy="2194920"/>
          </a:xfrm>
          <a:prstGeom prst="rect">
            <a:avLst/>
          </a:prstGeom>
        </p:spPr>
        <p:txBody>
          <a:bodyPr lIns="0" rIns="0" tIns="0" bIns="0">
            <a:normAutofit fontScale="31000"/>
          </a:bodyPr>
          <a:p>
            <a:endParaRPr b="0" lang="de-DE" sz="2800" spc="-1" strike="noStrike">
              <a:solidFill>
                <a:srgbClr val="ffffff"/>
              </a:solidFill>
              <a:latin typeface="Book Antiqua"/>
            </a:endParaRPr>
          </a:p>
        </p:txBody>
      </p:sp>
      <p:sp>
        <p:nvSpPr>
          <p:cNvPr id="38" name="PlaceHolder 5"/>
          <p:cNvSpPr>
            <a:spLocks noGrp="1"/>
          </p:cNvSpPr>
          <p:nvPr>
            <p:ph type="body"/>
          </p:nvPr>
        </p:nvSpPr>
        <p:spPr>
          <a:xfrm>
            <a:off x="457200" y="3927600"/>
            <a:ext cx="968400" cy="2194920"/>
          </a:xfrm>
          <a:prstGeom prst="rect">
            <a:avLst/>
          </a:prstGeom>
        </p:spPr>
        <p:txBody>
          <a:bodyPr lIns="0" rIns="0" tIns="0" bIns="0">
            <a:normAutofit fontScale="31000"/>
          </a:bodyPr>
          <a:p>
            <a:endParaRPr b="0" lang="de-DE" sz="2800" spc="-1" strike="noStrike">
              <a:solidFill>
                <a:srgbClr val="ffffff"/>
              </a:solidFill>
              <a:latin typeface="Book Antiqua"/>
            </a:endParaRPr>
          </a:p>
        </p:txBody>
      </p:sp>
      <p:sp>
        <p:nvSpPr>
          <p:cNvPr id="39" name="PlaceHolder 6"/>
          <p:cNvSpPr>
            <a:spLocks noGrp="1"/>
          </p:cNvSpPr>
          <p:nvPr>
            <p:ph type="body"/>
          </p:nvPr>
        </p:nvSpPr>
        <p:spPr>
          <a:xfrm>
            <a:off x="1474560" y="3927600"/>
            <a:ext cx="968400" cy="2194920"/>
          </a:xfrm>
          <a:prstGeom prst="rect">
            <a:avLst/>
          </a:prstGeom>
        </p:spPr>
        <p:txBody>
          <a:bodyPr lIns="0" rIns="0" tIns="0" bIns="0">
            <a:normAutofit fontScale="31000"/>
          </a:bodyPr>
          <a:p>
            <a:endParaRPr b="0" lang="de-DE" sz="2800" spc="-1" strike="noStrike">
              <a:solidFill>
                <a:srgbClr val="ffffff"/>
              </a:solidFill>
              <a:latin typeface="Book Antiqua"/>
            </a:endParaRPr>
          </a:p>
        </p:txBody>
      </p:sp>
      <p:sp>
        <p:nvSpPr>
          <p:cNvPr id="40" name="PlaceHolder 7"/>
          <p:cNvSpPr>
            <a:spLocks noGrp="1"/>
          </p:cNvSpPr>
          <p:nvPr>
            <p:ph type="body"/>
          </p:nvPr>
        </p:nvSpPr>
        <p:spPr>
          <a:xfrm>
            <a:off x="2491560" y="3927600"/>
            <a:ext cx="968400" cy="2194920"/>
          </a:xfrm>
          <a:prstGeom prst="rect">
            <a:avLst/>
          </a:prstGeom>
        </p:spPr>
        <p:txBody>
          <a:bodyPr lIns="0" rIns="0" tIns="0" bIns="0">
            <a:normAutofit fontScale="31000"/>
          </a:bodyPr>
          <a:p>
            <a:endParaRPr b="0" lang="de-DE" sz="2800" spc="-1" strike="noStrike">
              <a:solidFill>
                <a:srgbClr val="ffffff"/>
              </a:solidFill>
              <a:latin typeface="Book Antiqua"/>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47" name="PlaceHolder 2"/>
          <p:cNvSpPr>
            <a:spLocks noGrp="1"/>
          </p:cNvSpPr>
          <p:nvPr>
            <p:ph type="subTitle"/>
          </p:nvPr>
        </p:nvSpPr>
        <p:spPr>
          <a:xfrm>
            <a:off x="457200" y="1523880"/>
            <a:ext cx="3007800" cy="460188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49" name="PlaceHolder 2"/>
          <p:cNvSpPr>
            <a:spLocks noGrp="1"/>
          </p:cNvSpPr>
          <p:nvPr>
            <p:ph type="body"/>
          </p:nvPr>
        </p:nvSpPr>
        <p:spPr>
          <a:xfrm>
            <a:off x="457200" y="1523880"/>
            <a:ext cx="3007800" cy="4601880"/>
          </a:xfrm>
          <a:prstGeom prst="rect">
            <a:avLst/>
          </a:prstGeom>
        </p:spPr>
        <p:txBody>
          <a:bodyPr lIns="0" rIns="0" tIns="0" bIns="0">
            <a:normAutofit/>
          </a:bodyPr>
          <a:p>
            <a:endParaRPr b="0" lang="de-DE" sz="2800" spc="-1" strike="noStrike">
              <a:solidFill>
                <a:srgbClr val="ffffff"/>
              </a:solidFill>
              <a:latin typeface="Book Antiqua"/>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51" name="PlaceHolder 2"/>
          <p:cNvSpPr>
            <a:spLocks noGrp="1"/>
          </p:cNvSpPr>
          <p:nvPr>
            <p:ph type="body"/>
          </p:nvPr>
        </p:nvSpPr>
        <p:spPr>
          <a:xfrm>
            <a:off x="457200" y="1523880"/>
            <a:ext cx="1467720" cy="4601880"/>
          </a:xfrm>
          <a:prstGeom prst="rect">
            <a:avLst/>
          </a:prstGeom>
        </p:spPr>
        <p:txBody>
          <a:bodyPr lIns="0" rIns="0" tIns="0" bIns="0">
            <a:normAutofit/>
          </a:bodyPr>
          <a:p>
            <a:endParaRPr b="0" lang="de-DE" sz="2800" spc="-1" strike="noStrike">
              <a:solidFill>
                <a:srgbClr val="ffffff"/>
              </a:solidFill>
              <a:latin typeface="Book Antiqua"/>
            </a:endParaRPr>
          </a:p>
        </p:txBody>
      </p:sp>
      <p:sp>
        <p:nvSpPr>
          <p:cNvPr id="52" name="PlaceHolder 3"/>
          <p:cNvSpPr>
            <a:spLocks noGrp="1"/>
          </p:cNvSpPr>
          <p:nvPr>
            <p:ph type="body"/>
          </p:nvPr>
        </p:nvSpPr>
        <p:spPr>
          <a:xfrm>
            <a:off x="1998720" y="1523880"/>
            <a:ext cx="1467720" cy="4601880"/>
          </a:xfrm>
          <a:prstGeom prst="rect">
            <a:avLst/>
          </a:prstGeom>
        </p:spPr>
        <p:txBody>
          <a:bodyPr lIns="0" rIns="0" tIns="0" bIns="0">
            <a:normAutofit/>
          </a:bodyPr>
          <a:p>
            <a:endParaRPr b="0" lang="de-DE" sz="2800" spc="-1" strike="noStrike">
              <a:solidFill>
                <a:srgbClr val="ffffff"/>
              </a:solidFill>
              <a:latin typeface="Book Antiqua"/>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2880"/>
            <a:ext cx="3007800" cy="538632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56" name="PlaceHolder 2"/>
          <p:cNvSpPr>
            <a:spLocks noGrp="1"/>
          </p:cNvSpPr>
          <p:nvPr>
            <p:ph type="body"/>
          </p:nvPr>
        </p:nvSpPr>
        <p:spPr>
          <a:xfrm>
            <a:off x="457200" y="152388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
        <p:nvSpPr>
          <p:cNvPr id="57" name="PlaceHolder 3"/>
          <p:cNvSpPr>
            <a:spLocks noGrp="1"/>
          </p:cNvSpPr>
          <p:nvPr>
            <p:ph type="body"/>
          </p:nvPr>
        </p:nvSpPr>
        <p:spPr>
          <a:xfrm>
            <a:off x="1998720" y="1523880"/>
            <a:ext cx="1467720" cy="4601880"/>
          </a:xfrm>
          <a:prstGeom prst="rect">
            <a:avLst/>
          </a:prstGeom>
        </p:spPr>
        <p:txBody>
          <a:bodyPr lIns="0" rIns="0" tIns="0" bIns="0">
            <a:normAutofit/>
          </a:bodyPr>
          <a:p>
            <a:endParaRPr b="0" lang="de-DE" sz="2800" spc="-1" strike="noStrike">
              <a:solidFill>
                <a:srgbClr val="ffffff"/>
              </a:solidFill>
              <a:latin typeface="Book Antiqua"/>
            </a:endParaRPr>
          </a:p>
        </p:txBody>
      </p:sp>
      <p:sp>
        <p:nvSpPr>
          <p:cNvPr id="58" name="PlaceHolder 4"/>
          <p:cNvSpPr>
            <a:spLocks noGrp="1"/>
          </p:cNvSpPr>
          <p:nvPr>
            <p:ph type="body"/>
          </p:nvPr>
        </p:nvSpPr>
        <p:spPr>
          <a:xfrm>
            <a:off x="457200" y="392760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6" name="PlaceHolder 2"/>
          <p:cNvSpPr>
            <a:spLocks noGrp="1"/>
          </p:cNvSpPr>
          <p:nvPr>
            <p:ph type="subTitle"/>
          </p:nvPr>
        </p:nvSpPr>
        <p:spPr>
          <a:xfrm>
            <a:off x="457200" y="1523880"/>
            <a:ext cx="3007800" cy="460188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60" name="PlaceHolder 2"/>
          <p:cNvSpPr>
            <a:spLocks noGrp="1"/>
          </p:cNvSpPr>
          <p:nvPr>
            <p:ph type="body"/>
          </p:nvPr>
        </p:nvSpPr>
        <p:spPr>
          <a:xfrm>
            <a:off x="457200" y="1523880"/>
            <a:ext cx="1467720" cy="4601880"/>
          </a:xfrm>
          <a:prstGeom prst="rect">
            <a:avLst/>
          </a:prstGeom>
        </p:spPr>
        <p:txBody>
          <a:bodyPr lIns="0" rIns="0" tIns="0" bIns="0">
            <a:normAutofit/>
          </a:bodyPr>
          <a:p>
            <a:endParaRPr b="0" lang="de-DE" sz="2800" spc="-1" strike="noStrike">
              <a:solidFill>
                <a:srgbClr val="ffffff"/>
              </a:solidFill>
              <a:latin typeface="Book Antiqua"/>
            </a:endParaRPr>
          </a:p>
        </p:txBody>
      </p:sp>
      <p:sp>
        <p:nvSpPr>
          <p:cNvPr id="61" name="PlaceHolder 3"/>
          <p:cNvSpPr>
            <a:spLocks noGrp="1"/>
          </p:cNvSpPr>
          <p:nvPr>
            <p:ph type="body"/>
          </p:nvPr>
        </p:nvSpPr>
        <p:spPr>
          <a:xfrm>
            <a:off x="1998720" y="152388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
        <p:nvSpPr>
          <p:cNvPr id="62" name="PlaceHolder 4"/>
          <p:cNvSpPr>
            <a:spLocks noGrp="1"/>
          </p:cNvSpPr>
          <p:nvPr>
            <p:ph type="body"/>
          </p:nvPr>
        </p:nvSpPr>
        <p:spPr>
          <a:xfrm>
            <a:off x="1998720" y="392760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64" name="PlaceHolder 2"/>
          <p:cNvSpPr>
            <a:spLocks noGrp="1"/>
          </p:cNvSpPr>
          <p:nvPr>
            <p:ph type="body"/>
          </p:nvPr>
        </p:nvSpPr>
        <p:spPr>
          <a:xfrm>
            <a:off x="457200" y="152388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
        <p:nvSpPr>
          <p:cNvPr id="65" name="PlaceHolder 3"/>
          <p:cNvSpPr>
            <a:spLocks noGrp="1"/>
          </p:cNvSpPr>
          <p:nvPr>
            <p:ph type="body"/>
          </p:nvPr>
        </p:nvSpPr>
        <p:spPr>
          <a:xfrm>
            <a:off x="1998720" y="152388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
        <p:nvSpPr>
          <p:cNvPr id="66" name="PlaceHolder 4"/>
          <p:cNvSpPr>
            <a:spLocks noGrp="1"/>
          </p:cNvSpPr>
          <p:nvPr>
            <p:ph type="body"/>
          </p:nvPr>
        </p:nvSpPr>
        <p:spPr>
          <a:xfrm>
            <a:off x="457200" y="3927600"/>
            <a:ext cx="3007800" cy="2194920"/>
          </a:xfrm>
          <a:prstGeom prst="rect">
            <a:avLst/>
          </a:prstGeom>
        </p:spPr>
        <p:txBody>
          <a:bodyPr lIns="0" rIns="0" tIns="0" bIns="0">
            <a:normAutofit/>
          </a:bodyPr>
          <a:p>
            <a:endParaRPr b="0" lang="de-DE" sz="2800" spc="-1" strike="noStrike">
              <a:solidFill>
                <a:srgbClr val="ffffff"/>
              </a:solidFill>
              <a:latin typeface="Book Antiqua"/>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68" name="PlaceHolder 2"/>
          <p:cNvSpPr>
            <a:spLocks noGrp="1"/>
          </p:cNvSpPr>
          <p:nvPr>
            <p:ph type="body"/>
          </p:nvPr>
        </p:nvSpPr>
        <p:spPr>
          <a:xfrm>
            <a:off x="457200" y="1523880"/>
            <a:ext cx="3007800" cy="2194920"/>
          </a:xfrm>
          <a:prstGeom prst="rect">
            <a:avLst/>
          </a:prstGeom>
        </p:spPr>
        <p:txBody>
          <a:bodyPr lIns="0" rIns="0" tIns="0" bIns="0">
            <a:normAutofit/>
          </a:bodyPr>
          <a:p>
            <a:endParaRPr b="0" lang="de-DE" sz="2800" spc="-1" strike="noStrike">
              <a:solidFill>
                <a:srgbClr val="ffffff"/>
              </a:solidFill>
              <a:latin typeface="Book Antiqua"/>
            </a:endParaRPr>
          </a:p>
        </p:txBody>
      </p:sp>
      <p:sp>
        <p:nvSpPr>
          <p:cNvPr id="69" name="PlaceHolder 3"/>
          <p:cNvSpPr>
            <a:spLocks noGrp="1"/>
          </p:cNvSpPr>
          <p:nvPr>
            <p:ph type="body"/>
          </p:nvPr>
        </p:nvSpPr>
        <p:spPr>
          <a:xfrm>
            <a:off x="457200" y="3927600"/>
            <a:ext cx="3007800" cy="2194920"/>
          </a:xfrm>
          <a:prstGeom prst="rect">
            <a:avLst/>
          </a:prstGeom>
        </p:spPr>
        <p:txBody>
          <a:bodyPr lIns="0" rIns="0" tIns="0" bIns="0">
            <a:normAutofit/>
          </a:bodyPr>
          <a:p>
            <a:endParaRPr b="0" lang="de-DE" sz="2800" spc="-1" strike="noStrike">
              <a:solidFill>
                <a:srgbClr val="ffffff"/>
              </a:solidFill>
              <a:latin typeface="Book Antiqua"/>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71" name="PlaceHolder 2"/>
          <p:cNvSpPr>
            <a:spLocks noGrp="1"/>
          </p:cNvSpPr>
          <p:nvPr>
            <p:ph type="body"/>
          </p:nvPr>
        </p:nvSpPr>
        <p:spPr>
          <a:xfrm>
            <a:off x="457200" y="152388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
        <p:nvSpPr>
          <p:cNvPr id="72" name="PlaceHolder 3"/>
          <p:cNvSpPr>
            <a:spLocks noGrp="1"/>
          </p:cNvSpPr>
          <p:nvPr>
            <p:ph type="body"/>
          </p:nvPr>
        </p:nvSpPr>
        <p:spPr>
          <a:xfrm>
            <a:off x="1998720" y="152388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
        <p:nvSpPr>
          <p:cNvPr id="73" name="PlaceHolder 4"/>
          <p:cNvSpPr>
            <a:spLocks noGrp="1"/>
          </p:cNvSpPr>
          <p:nvPr>
            <p:ph type="body"/>
          </p:nvPr>
        </p:nvSpPr>
        <p:spPr>
          <a:xfrm>
            <a:off x="457200" y="392760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
        <p:nvSpPr>
          <p:cNvPr id="74" name="PlaceHolder 5"/>
          <p:cNvSpPr>
            <a:spLocks noGrp="1"/>
          </p:cNvSpPr>
          <p:nvPr>
            <p:ph type="body"/>
          </p:nvPr>
        </p:nvSpPr>
        <p:spPr>
          <a:xfrm>
            <a:off x="1998720" y="392760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76" name="PlaceHolder 2"/>
          <p:cNvSpPr>
            <a:spLocks noGrp="1"/>
          </p:cNvSpPr>
          <p:nvPr>
            <p:ph type="body"/>
          </p:nvPr>
        </p:nvSpPr>
        <p:spPr>
          <a:xfrm>
            <a:off x="457200" y="1523880"/>
            <a:ext cx="968400" cy="2194920"/>
          </a:xfrm>
          <a:prstGeom prst="rect">
            <a:avLst/>
          </a:prstGeom>
        </p:spPr>
        <p:txBody>
          <a:bodyPr lIns="0" rIns="0" tIns="0" bIns="0">
            <a:normAutofit fontScale="31000"/>
          </a:bodyPr>
          <a:p>
            <a:endParaRPr b="0" lang="de-DE" sz="2800" spc="-1" strike="noStrike">
              <a:solidFill>
                <a:srgbClr val="ffffff"/>
              </a:solidFill>
              <a:latin typeface="Book Antiqua"/>
            </a:endParaRPr>
          </a:p>
        </p:txBody>
      </p:sp>
      <p:sp>
        <p:nvSpPr>
          <p:cNvPr id="77" name="PlaceHolder 3"/>
          <p:cNvSpPr>
            <a:spLocks noGrp="1"/>
          </p:cNvSpPr>
          <p:nvPr>
            <p:ph type="body"/>
          </p:nvPr>
        </p:nvSpPr>
        <p:spPr>
          <a:xfrm>
            <a:off x="1474560" y="1523880"/>
            <a:ext cx="968400" cy="2194920"/>
          </a:xfrm>
          <a:prstGeom prst="rect">
            <a:avLst/>
          </a:prstGeom>
        </p:spPr>
        <p:txBody>
          <a:bodyPr lIns="0" rIns="0" tIns="0" bIns="0">
            <a:normAutofit fontScale="31000"/>
          </a:bodyPr>
          <a:p>
            <a:endParaRPr b="0" lang="de-DE" sz="2800" spc="-1" strike="noStrike">
              <a:solidFill>
                <a:srgbClr val="ffffff"/>
              </a:solidFill>
              <a:latin typeface="Book Antiqua"/>
            </a:endParaRPr>
          </a:p>
        </p:txBody>
      </p:sp>
      <p:sp>
        <p:nvSpPr>
          <p:cNvPr id="78" name="PlaceHolder 4"/>
          <p:cNvSpPr>
            <a:spLocks noGrp="1"/>
          </p:cNvSpPr>
          <p:nvPr>
            <p:ph type="body"/>
          </p:nvPr>
        </p:nvSpPr>
        <p:spPr>
          <a:xfrm>
            <a:off x="2491560" y="1523880"/>
            <a:ext cx="968400" cy="2194920"/>
          </a:xfrm>
          <a:prstGeom prst="rect">
            <a:avLst/>
          </a:prstGeom>
        </p:spPr>
        <p:txBody>
          <a:bodyPr lIns="0" rIns="0" tIns="0" bIns="0">
            <a:normAutofit fontScale="31000"/>
          </a:bodyPr>
          <a:p>
            <a:endParaRPr b="0" lang="de-DE" sz="2800" spc="-1" strike="noStrike">
              <a:solidFill>
                <a:srgbClr val="ffffff"/>
              </a:solidFill>
              <a:latin typeface="Book Antiqua"/>
            </a:endParaRPr>
          </a:p>
        </p:txBody>
      </p:sp>
      <p:sp>
        <p:nvSpPr>
          <p:cNvPr id="79" name="PlaceHolder 5"/>
          <p:cNvSpPr>
            <a:spLocks noGrp="1"/>
          </p:cNvSpPr>
          <p:nvPr>
            <p:ph type="body"/>
          </p:nvPr>
        </p:nvSpPr>
        <p:spPr>
          <a:xfrm>
            <a:off x="457200" y="3927600"/>
            <a:ext cx="968400" cy="2194920"/>
          </a:xfrm>
          <a:prstGeom prst="rect">
            <a:avLst/>
          </a:prstGeom>
        </p:spPr>
        <p:txBody>
          <a:bodyPr lIns="0" rIns="0" tIns="0" bIns="0">
            <a:normAutofit fontScale="31000"/>
          </a:bodyPr>
          <a:p>
            <a:endParaRPr b="0" lang="de-DE" sz="2800" spc="-1" strike="noStrike">
              <a:solidFill>
                <a:srgbClr val="ffffff"/>
              </a:solidFill>
              <a:latin typeface="Book Antiqua"/>
            </a:endParaRPr>
          </a:p>
        </p:txBody>
      </p:sp>
      <p:sp>
        <p:nvSpPr>
          <p:cNvPr id="80" name="PlaceHolder 6"/>
          <p:cNvSpPr>
            <a:spLocks noGrp="1"/>
          </p:cNvSpPr>
          <p:nvPr>
            <p:ph type="body"/>
          </p:nvPr>
        </p:nvSpPr>
        <p:spPr>
          <a:xfrm>
            <a:off x="1474560" y="3927600"/>
            <a:ext cx="968400" cy="2194920"/>
          </a:xfrm>
          <a:prstGeom prst="rect">
            <a:avLst/>
          </a:prstGeom>
        </p:spPr>
        <p:txBody>
          <a:bodyPr lIns="0" rIns="0" tIns="0" bIns="0">
            <a:normAutofit fontScale="31000"/>
          </a:bodyPr>
          <a:p>
            <a:endParaRPr b="0" lang="de-DE" sz="2800" spc="-1" strike="noStrike">
              <a:solidFill>
                <a:srgbClr val="ffffff"/>
              </a:solidFill>
              <a:latin typeface="Book Antiqua"/>
            </a:endParaRPr>
          </a:p>
        </p:txBody>
      </p:sp>
      <p:sp>
        <p:nvSpPr>
          <p:cNvPr id="81" name="PlaceHolder 7"/>
          <p:cNvSpPr>
            <a:spLocks noGrp="1"/>
          </p:cNvSpPr>
          <p:nvPr>
            <p:ph type="body"/>
          </p:nvPr>
        </p:nvSpPr>
        <p:spPr>
          <a:xfrm>
            <a:off x="2491560" y="3927600"/>
            <a:ext cx="968400" cy="2194920"/>
          </a:xfrm>
          <a:prstGeom prst="rect">
            <a:avLst/>
          </a:prstGeom>
        </p:spPr>
        <p:txBody>
          <a:bodyPr lIns="0" rIns="0" tIns="0" bIns="0">
            <a:normAutofit fontScale="31000"/>
          </a:bodyPr>
          <a:p>
            <a:endParaRPr b="0" lang="de-DE" sz="2800" spc="-1" strike="noStrike">
              <a:solidFill>
                <a:srgbClr val="ffffff"/>
              </a:solidFill>
              <a:latin typeface="Book Antiqua"/>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91" name="PlaceHolder 2"/>
          <p:cNvSpPr>
            <a:spLocks noGrp="1"/>
          </p:cNvSpPr>
          <p:nvPr>
            <p:ph type="subTitle"/>
          </p:nvPr>
        </p:nvSpPr>
        <p:spPr>
          <a:xfrm>
            <a:off x="457200" y="1523880"/>
            <a:ext cx="3007800" cy="460188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93" name="PlaceHolder 2"/>
          <p:cNvSpPr>
            <a:spLocks noGrp="1"/>
          </p:cNvSpPr>
          <p:nvPr>
            <p:ph type="body"/>
          </p:nvPr>
        </p:nvSpPr>
        <p:spPr>
          <a:xfrm>
            <a:off x="457200" y="1523880"/>
            <a:ext cx="3007800" cy="4601880"/>
          </a:xfrm>
          <a:prstGeom prst="rect">
            <a:avLst/>
          </a:prstGeom>
        </p:spPr>
        <p:txBody>
          <a:bodyPr lIns="0" rIns="0" tIns="0" bIns="0">
            <a:normAutofit/>
          </a:bodyPr>
          <a:p>
            <a:endParaRPr b="0" lang="de-DE" sz="2800" spc="-1" strike="noStrike">
              <a:solidFill>
                <a:srgbClr val="ffffff"/>
              </a:solidFill>
              <a:latin typeface="Book Antiqua"/>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95" name="PlaceHolder 2"/>
          <p:cNvSpPr>
            <a:spLocks noGrp="1"/>
          </p:cNvSpPr>
          <p:nvPr>
            <p:ph type="body"/>
          </p:nvPr>
        </p:nvSpPr>
        <p:spPr>
          <a:xfrm>
            <a:off x="457200" y="1523880"/>
            <a:ext cx="1467720" cy="4601880"/>
          </a:xfrm>
          <a:prstGeom prst="rect">
            <a:avLst/>
          </a:prstGeom>
        </p:spPr>
        <p:txBody>
          <a:bodyPr lIns="0" rIns="0" tIns="0" bIns="0">
            <a:normAutofit/>
          </a:bodyPr>
          <a:p>
            <a:endParaRPr b="0" lang="de-DE" sz="2800" spc="-1" strike="noStrike">
              <a:solidFill>
                <a:srgbClr val="ffffff"/>
              </a:solidFill>
              <a:latin typeface="Book Antiqua"/>
            </a:endParaRPr>
          </a:p>
        </p:txBody>
      </p:sp>
      <p:sp>
        <p:nvSpPr>
          <p:cNvPr id="96" name="PlaceHolder 3"/>
          <p:cNvSpPr>
            <a:spLocks noGrp="1"/>
          </p:cNvSpPr>
          <p:nvPr>
            <p:ph type="body"/>
          </p:nvPr>
        </p:nvSpPr>
        <p:spPr>
          <a:xfrm>
            <a:off x="1998720" y="1523880"/>
            <a:ext cx="1467720" cy="4601880"/>
          </a:xfrm>
          <a:prstGeom prst="rect">
            <a:avLst/>
          </a:prstGeom>
        </p:spPr>
        <p:txBody>
          <a:bodyPr lIns="0" rIns="0" tIns="0" bIns="0">
            <a:normAutofit/>
          </a:bodyPr>
          <a:p>
            <a:endParaRPr b="0" lang="de-DE" sz="2800" spc="-1" strike="noStrike">
              <a:solidFill>
                <a:srgbClr val="ffffff"/>
              </a:solidFill>
              <a:latin typeface="Book Antiqua"/>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8" name="PlaceHolder 2"/>
          <p:cNvSpPr>
            <a:spLocks noGrp="1"/>
          </p:cNvSpPr>
          <p:nvPr>
            <p:ph type="body"/>
          </p:nvPr>
        </p:nvSpPr>
        <p:spPr>
          <a:xfrm>
            <a:off x="457200" y="1523880"/>
            <a:ext cx="3007800" cy="4601880"/>
          </a:xfrm>
          <a:prstGeom prst="rect">
            <a:avLst/>
          </a:prstGeom>
        </p:spPr>
        <p:txBody>
          <a:bodyPr lIns="0" rIns="0" tIns="0" bIns="0">
            <a:normAutofit/>
          </a:bodyPr>
          <a:p>
            <a:endParaRPr b="0" lang="de-DE" sz="2800" spc="-1" strike="noStrike">
              <a:solidFill>
                <a:srgbClr val="ffffff"/>
              </a:solidFill>
              <a:latin typeface="Book Antiqua"/>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457200" y="272880"/>
            <a:ext cx="3007800" cy="538632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100" name="PlaceHolder 2"/>
          <p:cNvSpPr>
            <a:spLocks noGrp="1"/>
          </p:cNvSpPr>
          <p:nvPr>
            <p:ph type="body"/>
          </p:nvPr>
        </p:nvSpPr>
        <p:spPr>
          <a:xfrm>
            <a:off x="457200" y="152388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
        <p:nvSpPr>
          <p:cNvPr id="101" name="PlaceHolder 3"/>
          <p:cNvSpPr>
            <a:spLocks noGrp="1"/>
          </p:cNvSpPr>
          <p:nvPr>
            <p:ph type="body"/>
          </p:nvPr>
        </p:nvSpPr>
        <p:spPr>
          <a:xfrm>
            <a:off x="1998720" y="1523880"/>
            <a:ext cx="1467720" cy="4601880"/>
          </a:xfrm>
          <a:prstGeom prst="rect">
            <a:avLst/>
          </a:prstGeom>
        </p:spPr>
        <p:txBody>
          <a:bodyPr lIns="0" rIns="0" tIns="0" bIns="0">
            <a:normAutofit/>
          </a:bodyPr>
          <a:p>
            <a:endParaRPr b="0" lang="de-DE" sz="2800" spc="-1" strike="noStrike">
              <a:solidFill>
                <a:srgbClr val="ffffff"/>
              </a:solidFill>
              <a:latin typeface="Book Antiqua"/>
            </a:endParaRPr>
          </a:p>
        </p:txBody>
      </p:sp>
      <p:sp>
        <p:nvSpPr>
          <p:cNvPr id="102" name="PlaceHolder 4"/>
          <p:cNvSpPr>
            <a:spLocks noGrp="1"/>
          </p:cNvSpPr>
          <p:nvPr>
            <p:ph type="body"/>
          </p:nvPr>
        </p:nvSpPr>
        <p:spPr>
          <a:xfrm>
            <a:off x="457200" y="392760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104" name="PlaceHolder 2"/>
          <p:cNvSpPr>
            <a:spLocks noGrp="1"/>
          </p:cNvSpPr>
          <p:nvPr>
            <p:ph type="body"/>
          </p:nvPr>
        </p:nvSpPr>
        <p:spPr>
          <a:xfrm>
            <a:off x="457200" y="1523880"/>
            <a:ext cx="1467720" cy="4601880"/>
          </a:xfrm>
          <a:prstGeom prst="rect">
            <a:avLst/>
          </a:prstGeom>
        </p:spPr>
        <p:txBody>
          <a:bodyPr lIns="0" rIns="0" tIns="0" bIns="0">
            <a:normAutofit/>
          </a:bodyPr>
          <a:p>
            <a:endParaRPr b="0" lang="de-DE" sz="2800" spc="-1" strike="noStrike">
              <a:solidFill>
                <a:srgbClr val="ffffff"/>
              </a:solidFill>
              <a:latin typeface="Book Antiqua"/>
            </a:endParaRPr>
          </a:p>
        </p:txBody>
      </p:sp>
      <p:sp>
        <p:nvSpPr>
          <p:cNvPr id="105" name="PlaceHolder 3"/>
          <p:cNvSpPr>
            <a:spLocks noGrp="1"/>
          </p:cNvSpPr>
          <p:nvPr>
            <p:ph type="body"/>
          </p:nvPr>
        </p:nvSpPr>
        <p:spPr>
          <a:xfrm>
            <a:off x="1998720" y="152388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
        <p:nvSpPr>
          <p:cNvPr id="106" name="PlaceHolder 4"/>
          <p:cNvSpPr>
            <a:spLocks noGrp="1"/>
          </p:cNvSpPr>
          <p:nvPr>
            <p:ph type="body"/>
          </p:nvPr>
        </p:nvSpPr>
        <p:spPr>
          <a:xfrm>
            <a:off x="1998720" y="392760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108" name="PlaceHolder 2"/>
          <p:cNvSpPr>
            <a:spLocks noGrp="1"/>
          </p:cNvSpPr>
          <p:nvPr>
            <p:ph type="body"/>
          </p:nvPr>
        </p:nvSpPr>
        <p:spPr>
          <a:xfrm>
            <a:off x="457200" y="152388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
        <p:nvSpPr>
          <p:cNvPr id="109" name="PlaceHolder 3"/>
          <p:cNvSpPr>
            <a:spLocks noGrp="1"/>
          </p:cNvSpPr>
          <p:nvPr>
            <p:ph type="body"/>
          </p:nvPr>
        </p:nvSpPr>
        <p:spPr>
          <a:xfrm>
            <a:off x="1998720" y="152388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
        <p:nvSpPr>
          <p:cNvPr id="110" name="PlaceHolder 4"/>
          <p:cNvSpPr>
            <a:spLocks noGrp="1"/>
          </p:cNvSpPr>
          <p:nvPr>
            <p:ph type="body"/>
          </p:nvPr>
        </p:nvSpPr>
        <p:spPr>
          <a:xfrm>
            <a:off x="457200" y="3927600"/>
            <a:ext cx="3007800" cy="2194920"/>
          </a:xfrm>
          <a:prstGeom prst="rect">
            <a:avLst/>
          </a:prstGeom>
        </p:spPr>
        <p:txBody>
          <a:bodyPr lIns="0" rIns="0" tIns="0" bIns="0">
            <a:normAutofit/>
          </a:bodyPr>
          <a:p>
            <a:endParaRPr b="0" lang="de-DE" sz="2800" spc="-1" strike="noStrike">
              <a:solidFill>
                <a:srgbClr val="ffffff"/>
              </a:solidFill>
              <a:latin typeface="Book Antiqua"/>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112" name="PlaceHolder 2"/>
          <p:cNvSpPr>
            <a:spLocks noGrp="1"/>
          </p:cNvSpPr>
          <p:nvPr>
            <p:ph type="body"/>
          </p:nvPr>
        </p:nvSpPr>
        <p:spPr>
          <a:xfrm>
            <a:off x="457200" y="1523880"/>
            <a:ext cx="3007800" cy="2194920"/>
          </a:xfrm>
          <a:prstGeom prst="rect">
            <a:avLst/>
          </a:prstGeom>
        </p:spPr>
        <p:txBody>
          <a:bodyPr lIns="0" rIns="0" tIns="0" bIns="0">
            <a:normAutofit/>
          </a:bodyPr>
          <a:p>
            <a:endParaRPr b="0" lang="de-DE" sz="2800" spc="-1" strike="noStrike">
              <a:solidFill>
                <a:srgbClr val="ffffff"/>
              </a:solidFill>
              <a:latin typeface="Book Antiqua"/>
            </a:endParaRPr>
          </a:p>
        </p:txBody>
      </p:sp>
      <p:sp>
        <p:nvSpPr>
          <p:cNvPr id="113" name="PlaceHolder 3"/>
          <p:cNvSpPr>
            <a:spLocks noGrp="1"/>
          </p:cNvSpPr>
          <p:nvPr>
            <p:ph type="body"/>
          </p:nvPr>
        </p:nvSpPr>
        <p:spPr>
          <a:xfrm>
            <a:off x="457200" y="3927600"/>
            <a:ext cx="3007800" cy="2194920"/>
          </a:xfrm>
          <a:prstGeom prst="rect">
            <a:avLst/>
          </a:prstGeom>
        </p:spPr>
        <p:txBody>
          <a:bodyPr lIns="0" rIns="0" tIns="0" bIns="0">
            <a:normAutofit/>
          </a:bodyPr>
          <a:p>
            <a:endParaRPr b="0" lang="de-DE" sz="2800" spc="-1" strike="noStrike">
              <a:solidFill>
                <a:srgbClr val="ffffff"/>
              </a:solidFill>
              <a:latin typeface="Book Antiqua"/>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115" name="PlaceHolder 2"/>
          <p:cNvSpPr>
            <a:spLocks noGrp="1"/>
          </p:cNvSpPr>
          <p:nvPr>
            <p:ph type="body"/>
          </p:nvPr>
        </p:nvSpPr>
        <p:spPr>
          <a:xfrm>
            <a:off x="457200" y="152388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
        <p:nvSpPr>
          <p:cNvPr id="116" name="PlaceHolder 3"/>
          <p:cNvSpPr>
            <a:spLocks noGrp="1"/>
          </p:cNvSpPr>
          <p:nvPr>
            <p:ph type="body"/>
          </p:nvPr>
        </p:nvSpPr>
        <p:spPr>
          <a:xfrm>
            <a:off x="1998720" y="152388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
        <p:nvSpPr>
          <p:cNvPr id="117" name="PlaceHolder 4"/>
          <p:cNvSpPr>
            <a:spLocks noGrp="1"/>
          </p:cNvSpPr>
          <p:nvPr>
            <p:ph type="body"/>
          </p:nvPr>
        </p:nvSpPr>
        <p:spPr>
          <a:xfrm>
            <a:off x="457200" y="392760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
        <p:nvSpPr>
          <p:cNvPr id="118" name="PlaceHolder 5"/>
          <p:cNvSpPr>
            <a:spLocks noGrp="1"/>
          </p:cNvSpPr>
          <p:nvPr>
            <p:ph type="body"/>
          </p:nvPr>
        </p:nvSpPr>
        <p:spPr>
          <a:xfrm>
            <a:off x="1998720" y="392760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120" name="PlaceHolder 2"/>
          <p:cNvSpPr>
            <a:spLocks noGrp="1"/>
          </p:cNvSpPr>
          <p:nvPr>
            <p:ph type="body"/>
          </p:nvPr>
        </p:nvSpPr>
        <p:spPr>
          <a:xfrm>
            <a:off x="457200" y="1523880"/>
            <a:ext cx="968400" cy="2194920"/>
          </a:xfrm>
          <a:prstGeom prst="rect">
            <a:avLst/>
          </a:prstGeom>
        </p:spPr>
        <p:txBody>
          <a:bodyPr lIns="0" rIns="0" tIns="0" bIns="0">
            <a:normAutofit fontScale="31000"/>
          </a:bodyPr>
          <a:p>
            <a:endParaRPr b="0" lang="de-DE" sz="2800" spc="-1" strike="noStrike">
              <a:solidFill>
                <a:srgbClr val="ffffff"/>
              </a:solidFill>
              <a:latin typeface="Book Antiqua"/>
            </a:endParaRPr>
          </a:p>
        </p:txBody>
      </p:sp>
      <p:sp>
        <p:nvSpPr>
          <p:cNvPr id="121" name="PlaceHolder 3"/>
          <p:cNvSpPr>
            <a:spLocks noGrp="1"/>
          </p:cNvSpPr>
          <p:nvPr>
            <p:ph type="body"/>
          </p:nvPr>
        </p:nvSpPr>
        <p:spPr>
          <a:xfrm>
            <a:off x="1474560" y="1523880"/>
            <a:ext cx="968400" cy="2194920"/>
          </a:xfrm>
          <a:prstGeom prst="rect">
            <a:avLst/>
          </a:prstGeom>
        </p:spPr>
        <p:txBody>
          <a:bodyPr lIns="0" rIns="0" tIns="0" bIns="0">
            <a:normAutofit fontScale="31000"/>
          </a:bodyPr>
          <a:p>
            <a:endParaRPr b="0" lang="de-DE" sz="2800" spc="-1" strike="noStrike">
              <a:solidFill>
                <a:srgbClr val="ffffff"/>
              </a:solidFill>
              <a:latin typeface="Book Antiqua"/>
            </a:endParaRPr>
          </a:p>
        </p:txBody>
      </p:sp>
      <p:sp>
        <p:nvSpPr>
          <p:cNvPr id="122" name="PlaceHolder 4"/>
          <p:cNvSpPr>
            <a:spLocks noGrp="1"/>
          </p:cNvSpPr>
          <p:nvPr>
            <p:ph type="body"/>
          </p:nvPr>
        </p:nvSpPr>
        <p:spPr>
          <a:xfrm>
            <a:off x="2491560" y="1523880"/>
            <a:ext cx="968400" cy="2194920"/>
          </a:xfrm>
          <a:prstGeom prst="rect">
            <a:avLst/>
          </a:prstGeom>
        </p:spPr>
        <p:txBody>
          <a:bodyPr lIns="0" rIns="0" tIns="0" bIns="0">
            <a:normAutofit fontScale="31000"/>
          </a:bodyPr>
          <a:p>
            <a:endParaRPr b="0" lang="de-DE" sz="2800" spc="-1" strike="noStrike">
              <a:solidFill>
                <a:srgbClr val="ffffff"/>
              </a:solidFill>
              <a:latin typeface="Book Antiqua"/>
            </a:endParaRPr>
          </a:p>
        </p:txBody>
      </p:sp>
      <p:sp>
        <p:nvSpPr>
          <p:cNvPr id="123" name="PlaceHolder 5"/>
          <p:cNvSpPr>
            <a:spLocks noGrp="1"/>
          </p:cNvSpPr>
          <p:nvPr>
            <p:ph type="body"/>
          </p:nvPr>
        </p:nvSpPr>
        <p:spPr>
          <a:xfrm>
            <a:off x="457200" y="3927600"/>
            <a:ext cx="968400" cy="2194920"/>
          </a:xfrm>
          <a:prstGeom prst="rect">
            <a:avLst/>
          </a:prstGeom>
        </p:spPr>
        <p:txBody>
          <a:bodyPr lIns="0" rIns="0" tIns="0" bIns="0">
            <a:normAutofit fontScale="31000"/>
          </a:bodyPr>
          <a:p>
            <a:endParaRPr b="0" lang="de-DE" sz="2800" spc="-1" strike="noStrike">
              <a:solidFill>
                <a:srgbClr val="ffffff"/>
              </a:solidFill>
              <a:latin typeface="Book Antiqua"/>
            </a:endParaRPr>
          </a:p>
        </p:txBody>
      </p:sp>
      <p:sp>
        <p:nvSpPr>
          <p:cNvPr id="124" name="PlaceHolder 6"/>
          <p:cNvSpPr>
            <a:spLocks noGrp="1"/>
          </p:cNvSpPr>
          <p:nvPr>
            <p:ph type="body"/>
          </p:nvPr>
        </p:nvSpPr>
        <p:spPr>
          <a:xfrm>
            <a:off x="1474560" y="3927600"/>
            <a:ext cx="968400" cy="2194920"/>
          </a:xfrm>
          <a:prstGeom prst="rect">
            <a:avLst/>
          </a:prstGeom>
        </p:spPr>
        <p:txBody>
          <a:bodyPr lIns="0" rIns="0" tIns="0" bIns="0">
            <a:normAutofit fontScale="31000"/>
          </a:bodyPr>
          <a:p>
            <a:endParaRPr b="0" lang="de-DE" sz="2800" spc="-1" strike="noStrike">
              <a:solidFill>
                <a:srgbClr val="ffffff"/>
              </a:solidFill>
              <a:latin typeface="Book Antiqua"/>
            </a:endParaRPr>
          </a:p>
        </p:txBody>
      </p:sp>
      <p:sp>
        <p:nvSpPr>
          <p:cNvPr id="125" name="PlaceHolder 7"/>
          <p:cNvSpPr>
            <a:spLocks noGrp="1"/>
          </p:cNvSpPr>
          <p:nvPr>
            <p:ph type="body"/>
          </p:nvPr>
        </p:nvSpPr>
        <p:spPr>
          <a:xfrm>
            <a:off x="2491560" y="3927600"/>
            <a:ext cx="968400" cy="2194920"/>
          </a:xfrm>
          <a:prstGeom prst="rect">
            <a:avLst/>
          </a:prstGeom>
        </p:spPr>
        <p:txBody>
          <a:bodyPr lIns="0" rIns="0" tIns="0" bIns="0">
            <a:normAutofit fontScale="31000"/>
          </a:bodyPr>
          <a:p>
            <a:endParaRPr b="0" lang="de-DE" sz="2800" spc="-1" strike="noStrike">
              <a:solidFill>
                <a:srgbClr val="ffffff"/>
              </a:solidFill>
              <a:latin typeface="Book Antiqua"/>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132" name="PlaceHolder 2"/>
          <p:cNvSpPr>
            <a:spLocks noGrp="1"/>
          </p:cNvSpPr>
          <p:nvPr>
            <p:ph type="subTitle"/>
          </p:nvPr>
        </p:nvSpPr>
        <p:spPr>
          <a:xfrm>
            <a:off x="457200" y="1523880"/>
            <a:ext cx="3007800" cy="460188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134" name="PlaceHolder 2"/>
          <p:cNvSpPr>
            <a:spLocks noGrp="1"/>
          </p:cNvSpPr>
          <p:nvPr>
            <p:ph type="body"/>
          </p:nvPr>
        </p:nvSpPr>
        <p:spPr>
          <a:xfrm>
            <a:off x="457200" y="1523880"/>
            <a:ext cx="3007800" cy="4601880"/>
          </a:xfrm>
          <a:prstGeom prst="rect">
            <a:avLst/>
          </a:prstGeom>
        </p:spPr>
        <p:txBody>
          <a:bodyPr lIns="0" rIns="0" tIns="0" bIns="0">
            <a:normAutofit/>
          </a:bodyPr>
          <a:p>
            <a:endParaRPr b="0" lang="de-DE" sz="2800" spc="-1" strike="noStrike">
              <a:solidFill>
                <a:srgbClr val="ffffff"/>
              </a:solidFill>
              <a:latin typeface="Book Antiqua"/>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10" name="PlaceHolder 2"/>
          <p:cNvSpPr>
            <a:spLocks noGrp="1"/>
          </p:cNvSpPr>
          <p:nvPr>
            <p:ph type="body"/>
          </p:nvPr>
        </p:nvSpPr>
        <p:spPr>
          <a:xfrm>
            <a:off x="457200" y="1523880"/>
            <a:ext cx="1467720" cy="4601880"/>
          </a:xfrm>
          <a:prstGeom prst="rect">
            <a:avLst/>
          </a:prstGeom>
        </p:spPr>
        <p:txBody>
          <a:bodyPr lIns="0" rIns="0" tIns="0" bIns="0">
            <a:normAutofit/>
          </a:bodyPr>
          <a:p>
            <a:endParaRPr b="0" lang="de-DE" sz="2800" spc="-1" strike="noStrike">
              <a:solidFill>
                <a:srgbClr val="ffffff"/>
              </a:solidFill>
              <a:latin typeface="Book Antiqua"/>
            </a:endParaRPr>
          </a:p>
        </p:txBody>
      </p:sp>
      <p:sp>
        <p:nvSpPr>
          <p:cNvPr id="11" name="PlaceHolder 3"/>
          <p:cNvSpPr>
            <a:spLocks noGrp="1"/>
          </p:cNvSpPr>
          <p:nvPr>
            <p:ph type="body"/>
          </p:nvPr>
        </p:nvSpPr>
        <p:spPr>
          <a:xfrm>
            <a:off x="1998720" y="1523880"/>
            <a:ext cx="1467720" cy="4601880"/>
          </a:xfrm>
          <a:prstGeom prst="rect">
            <a:avLst/>
          </a:prstGeom>
        </p:spPr>
        <p:txBody>
          <a:bodyPr lIns="0" rIns="0" tIns="0" bIns="0">
            <a:normAutofit/>
          </a:bodyPr>
          <a:p>
            <a:endParaRPr b="0" lang="de-DE" sz="2800" spc="-1" strike="noStrike">
              <a:solidFill>
                <a:srgbClr val="ffffff"/>
              </a:solidFill>
              <a:latin typeface="Book Antiqua"/>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136" name="PlaceHolder 2"/>
          <p:cNvSpPr>
            <a:spLocks noGrp="1"/>
          </p:cNvSpPr>
          <p:nvPr>
            <p:ph type="body"/>
          </p:nvPr>
        </p:nvSpPr>
        <p:spPr>
          <a:xfrm>
            <a:off x="457200" y="1523880"/>
            <a:ext cx="1467720" cy="4601880"/>
          </a:xfrm>
          <a:prstGeom prst="rect">
            <a:avLst/>
          </a:prstGeom>
        </p:spPr>
        <p:txBody>
          <a:bodyPr lIns="0" rIns="0" tIns="0" bIns="0">
            <a:normAutofit/>
          </a:bodyPr>
          <a:p>
            <a:endParaRPr b="0" lang="de-DE" sz="2800" spc="-1" strike="noStrike">
              <a:solidFill>
                <a:srgbClr val="ffffff"/>
              </a:solidFill>
              <a:latin typeface="Book Antiqua"/>
            </a:endParaRPr>
          </a:p>
        </p:txBody>
      </p:sp>
      <p:sp>
        <p:nvSpPr>
          <p:cNvPr id="137" name="PlaceHolder 3"/>
          <p:cNvSpPr>
            <a:spLocks noGrp="1"/>
          </p:cNvSpPr>
          <p:nvPr>
            <p:ph type="body"/>
          </p:nvPr>
        </p:nvSpPr>
        <p:spPr>
          <a:xfrm>
            <a:off x="1998720" y="1523880"/>
            <a:ext cx="1467720" cy="4601880"/>
          </a:xfrm>
          <a:prstGeom prst="rect">
            <a:avLst/>
          </a:prstGeom>
        </p:spPr>
        <p:txBody>
          <a:bodyPr lIns="0" rIns="0" tIns="0" bIns="0">
            <a:normAutofit/>
          </a:bodyPr>
          <a:p>
            <a:endParaRPr b="0" lang="de-DE" sz="2800" spc="-1" strike="noStrike">
              <a:solidFill>
                <a:srgbClr val="ffffff"/>
              </a:solidFill>
              <a:latin typeface="Book Antiqua"/>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457200" y="272880"/>
            <a:ext cx="3007800" cy="538632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141" name="PlaceHolder 2"/>
          <p:cNvSpPr>
            <a:spLocks noGrp="1"/>
          </p:cNvSpPr>
          <p:nvPr>
            <p:ph type="body"/>
          </p:nvPr>
        </p:nvSpPr>
        <p:spPr>
          <a:xfrm>
            <a:off x="457200" y="152388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
        <p:nvSpPr>
          <p:cNvPr id="142" name="PlaceHolder 3"/>
          <p:cNvSpPr>
            <a:spLocks noGrp="1"/>
          </p:cNvSpPr>
          <p:nvPr>
            <p:ph type="body"/>
          </p:nvPr>
        </p:nvSpPr>
        <p:spPr>
          <a:xfrm>
            <a:off x="1998720" y="1523880"/>
            <a:ext cx="1467720" cy="4601880"/>
          </a:xfrm>
          <a:prstGeom prst="rect">
            <a:avLst/>
          </a:prstGeom>
        </p:spPr>
        <p:txBody>
          <a:bodyPr lIns="0" rIns="0" tIns="0" bIns="0">
            <a:normAutofit/>
          </a:bodyPr>
          <a:p>
            <a:endParaRPr b="0" lang="de-DE" sz="2800" spc="-1" strike="noStrike">
              <a:solidFill>
                <a:srgbClr val="ffffff"/>
              </a:solidFill>
              <a:latin typeface="Book Antiqua"/>
            </a:endParaRPr>
          </a:p>
        </p:txBody>
      </p:sp>
      <p:sp>
        <p:nvSpPr>
          <p:cNvPr id="143" name="PlaceHolder 4"/>
          <p:cNvSpPr>
            <a:spLocks noGrp="1"/>
          </p:cNvSpPr>
          <p:nvPr>
            <p:ph type="body"/>
          </p:nvPr>
        </p:nvSpPr>
        <p:spPr>
          <a:xfrm>
            <a:off x="457200" y="392760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145" name="PlaceHolder 2"/>
          <p:cNvSpPr>
            <a:spLocks noGrp="1"/>
          </p:cNvSpPr>
          <p:nvPr>
            <p:ph type="body"/>
          </p:nvPr>
        </p:nvSpPr>
        <p:spPr>
          <a:xfrm>
            <a:off x="457200" y="1523880"/>
            <a:ext cx="1467720" cy="4601880"/>
          </a:xfrm>
          <a:prstGeom prst="rect">
            <a:avLst/>
          </a:prstGeom>
        </p:spPr>
        <p:txBody>
          <a:bodyPr lIns="0" rIns="0" tIns="0" bIns="0">
            <a:normAutofit/>
          </a:bodyPr>
          <a:p>
            <a:endParaRPr b="0" lang="de-DE" sz="2800" spc="-1" strike="noStrike">
              <a:solidFill>
                <a:srgbClr val="ffffff"/>
              </a:solidFill>
              <a:latin typeface="Book Antiqua"/>
            </a:endParaRPr>
          </a:p>
        </p:txBody>
      </p:sp>
      <p:sp>
        <p:nvSpPr>
          <p:cNvPr id="146" name="PlaceHolder 3"/>
          <p:cNvSpPr>
            <a:spLocks noGrp="1"/>
          </p:cNvSpPr>
          <p:nvPr>
            <p:ph type="body"/>
          </p:nvPr>
        </p:nvSpPr>
        <p:spPr>
          <a:xfrm>
            <a:off x="1998720" y="152388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
        <p:nvSpPr>
          <p:cNvPr id="147" name="PlaceHolder 4"/>
          <p:cNvSpPr>
            <a:spLocks noGrp="1"/>
          </p:cNvSpPr>
          <p:nvPr>
            <p:ph type="body"/>
          </p:nvPr>
        </p:nvSpPr>
        <p:spPr>
          <a:xfrm>
            <a:off x="1998720" y="392760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149" name="PlaceHolder 2"/>
          <p:cNvSpPr>
            <a:spLocks noGrp="1"/>
          </p:cNvSpPr>
          <p:nvPr>
            <p:ph type="body"/>
          </p:nvPr>
        </p:nvSpPr>
        <p:spPr>
          <a:xfrm>
            <a:off x="457200" y="152388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
        <p:nvSpPr>
          <p:cNvPr id="150" name="PlaceHolder 3"/>
          <p:cNvSpPr>
            <a:spLocks noGrp="1"/>
          </p:cNvSpPr>
          <p:nvPr>
            <p:ph type="body"/>
          </p:nvPr>
        </p:nvSpPr>
        <p:spPr>
          <a:xfrm>
            <a:off x="1998720" y="152388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
        <p:nvSpPr>
          <p:cNvPr id="151" name="PlaceHolder 4"/>
          <p:cNvSpPr>
            <a:spLocks noGrp="1"/>
          </p:cNvSpPr>
          <p:nvPr>
            <p:ph type="body"/>
          </p:nvPr>
        </p:nvSpPr>
        <p:spPr>
          <a:xfrm>
            <a:off x="457200" y="3927600"/>
            <a:ext cx="3007800" cy="2194920"/>
          </a:xfrm>
          <a:prstGeom prst="rect">
            <a:avLst/>
          </a:prstGeom>
        </p:spPr>
        <p:txBody>
          <a:bodyPr lIns="0" rIns="0" tIns="0" bIns="0">
            <a:normAutofit/>
          </a:bodyPr>
          <a:p>
            <a:endParaRPr b="0" lang="de-DE" sz="2800" spc="-1" strike="noStrike">
              <a:solidFill>
                <a:srgbClr val="ffffff"/>
              </a:solidFill>
              <a:latin typeface="Book Antiqua"/>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153" name="PlaceHolder 2"/>
          <p:cNvSpPr>
            <a:spLocks noGrp="1"/>
          </p:cNvSpPr>
          <p:nvPr>
            <p:ph type="body"/>
          </p:nvPr>
        </p:nvSpPr>
        <p:spPr>
          <a:xfrm>
            <a:off x="457200" y="1523880"/>
            <a:ext cx="3007800" cy="2194920"/>
          </a:xfrm>
          <a:prstGeom prst="rect">
            <a:avLst/>
          </a:prstGeom>
        </p:spPr>
        <p:txBody>
          <a:bodyPr lIns="0" rIns="0" tIns="0" bIns="0">
            <a:normAutofit/>
          </a:bodyPr>
          <a:p>
            <a:endParaRPr b="0" lang="de-DE" sz="2800" spc="-1" strike="noStrike">
              <a:solidFill>
                <a:srgbClr val="ffffff"/>
              </a:solidFill>
              <a:latin typeface="Book Antiqua"/>
            </a:endParaRPr>
          </a:p>
        </p:txBody>
      </p:sp>
      <p:sp>
        <p:nvSpPr>
          <p:cNvPr id="154" name="PlaceHolder 3"/>
          <p:cNvSpPr>
            <a:spLocks noGrp="1"/>
          </p:cNvSpPr>
          <p:nvPr>
            <p:ph type="body"/>
          </p:nvPr>
        </p:nvSpPr>
        <p:spPr>
          <a:xfrm>
            <a:off x="457200" y="3927600"/>
            <a:ext cx="3007800" cy="2194920"/>
          </a:xfrm>
          <a:prstGeom prst="rect">
            <a:avLst/>
          </a:prstGeom>
        </p:spPr>
        <p:txBody>
          <a:bodyPr lIns="0" rIns="0" tIns="0" bIns="0">
            <a:normAutofit/>
          </a:bodyPr>
          <a:p>
            <a:endParaRPr b="0" lang="de-DE" sz="2800" spc="-1" strike="noStrike">
              <a:solidFill>
                <a:srgbClr val="ffffff"/>
              </a:solidFill>
              <a:latin typeface="Book Antiqua"/>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156" name="PlaceHolder 2"/>
          <p:cNvSpPr>
            <a:spLocks noGrp="1"/>
          </p:cNvSpPr>
          <p:nvPr>
            <p:ph type="body"/>
          </p:nvPr>
        </p:nvSpPr>
        <p:spPr>
          <a:xfrm>
            <a:off x="457200" y="152388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
        <p:nvSpPr>
          <p:cNvPr id="157" name="PlaceHolder 3"/>
          <p:cNvSpPr>
            <a:spLocks noGrp="1"/>
          </p:cNvSpPr>
          <p:nvPr>
            <p:ph type="body"/>
          </p:nvPr>
        </p:nvSpPr>
        <p:spPr>
          <a:xfrm>
            <a:off x="1998720" y="152388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
        <p:nvSpPr>
          <p:cNvPr id="158" name="PlaceHolder 4"/>
          <p:cNvSpPr>
            <a:spLocks noGrp="1"/>
          </p:cNvSpPr>
          <p:nvPr>
            <p:ph type="body"/>
          </p:nvPr>
        </p:nvSpPr>
        <p:spPr>
          <a:xfrm>
            <a:off x="457200" y="392760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
        <p:nvSpPr>
          <p:cNvPr id="159" name="PlaceHolder 5"/>
          <p:cNvSpPr>
            <a:spLocks noGrp="1"/>
          </p:cNvSpPr>
          <p:nvPr>
            <p:ph type="body"/>
          </p:nvPr>
        </p:nvSpPr>
        <p:spPr>
          <a:xfrm>
            <a:off x="1998720" y="392760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161" name="PlaceHolder 2"/>
          <p:cNvSpPr>
            <a:spLocks noGrp="1"/>
          </p:cNvSpPr>
          <p:nvPr>
            <p:ph type="body"/>
          </p:nvPr>
        </p:nvSpPr>
        <p:spPr>
          <a:xfrm>
            <a:off x="457200" y="1523880"/>
            <a:ext cx="968400" cy="2194920"/>
          </a:xfrm>
          <a:prstGeom prst="rect">
            <a:avLst/>
          </a:prstGeom>
        </p:spPr>
        <p:txBody>
          <a:bodyPr lIns="0" rIns="0" tIns="0" bIns="0">
            <a:normAutofit fontScale="31000"/>
          </a:bodyPr>
          <a:p>
            <a:endParaRPr b="0" lang="de-DE" sz="2800" spc="-1" strike="noStrike">
              <a:solidFill>
                <a:srgbClr val="ffffff"/>
              </a:solidFill>
              <a:latin typeface="Book Antiqua"/>
            </a:endParaRPr>
          </a:p>
        </p:txBody>
      </p:sp>
      <p:sp>
        <p:nvSpPr>
          <p:cNvPr id="162" name="PlaceHolder 3"/>
          <p:cNvSpPr>
            <a:spLocks noGrp="1"/>
          </p:cNvSpPr>
          <p:nvPr>
            <p:ph type="body"/>
          </p:nvPr>
        </p:nvSpPr>
        <p:spPr>
          <a:xfrm>
            <a:off x="1474560" y="1523880"/>
            <a:ext cx="968400" cy="2194920"/>
          </a:xfrm>
          <a:prstGeom prst="rect">
            <a:avLst/>
          </a:prstGeom>
        </p:spPr>
        <p:txBody>
          <a:bodyPr lIns="0" rIns="0" tIns="0" bIns="0">
            <a:normAutofit fontScale="31000"/>
          </a:bodyPr>
          <a:p>
            <a:endParaRPr b="0" lang="de-DE" sz="2800" spc="-1" strike="noStrike">
              <a:solidFill>
                <a:srgbClr val="ffffff"/>
              </a:solidFill>
              <a:latin typeface="Book Antiqua"/>
            </a:endParaRPr>
          </a:p>
        </p:txBody>
      </p:sp>
      <p:sp>
        <p:nvSpPr>
          <p:cNvPr id="163" name="PlaceHolder 4"/>
          <p:cNvSpPr>
            <a:spLocks noGrp="1"/>
          </p:cNvSpPr>
          <p:nvPr>
            <p:ph type="body"/>
          </p:nvPr>
        </p:nvSpPr>
        <p:spPr>
          <a:xfrm>
            <a:off x="2491560" y="1523880"/>
            <a:ext cx="968400" cy="2194920"/>
          </a:xfrm>
          <a:prstGeom prst="rect">
            <a:avLst/>
          </a:prstGeom>
        </p:spPr>
        <p:txBody>
          <a:bodyPr lIns="0" rIns="0" tIns="0" bIns="0">
            <a:normAutofit fontScale="31000"/>
          </a:bodyPr>
          <a:p>
            <a:endParaRPr b="0" lang="de-DE" sz="2800" spc="-1" strike="noStrike">
              <a:solidFill>
                <a:srgbClr val="ffffff"/>
              </a:solidFill>
              <a:latin typeface="Book Antiqua"/>
            </a:endParaRPr>
          </a:p>
        </p:txBody>
      </p:sp>
      <p:sp>
        <p:nvSpPr>
          <p:cNvPr id="164" name="PlaceHolder 5"/>
          <p:cNvSpPr>
            <a:spLocks noGrp="1"/>
          </p:cNvSpPr>
          <p:nvPr>
            <p:ph type="body"/>
          </p:nvPr>
        </p:nvSpPr>
        <p:spPr>
          <a:xfrm>
            <a:off x="457200" y="3927600"/>
            <a:ext cx="968400" cy="2194920"/>
          </a:xfrm>
          <a:prstGeom prst="rect">
            <a:avLst/>
          </a:prstGeom>
        </p:spPr>
        <p:txBody>
          <a:bodyPr lIns="0" rIns="0" tIns="0" bIns="0">
            <a:normAutofit fontScale="31000"/>
          </a:bodyPr>
          <a:p>
            <a:endParaRPr b="0" lang="de-DE" sz="2800" spc="-1" strike="noStrike">
              <a:solidFill>
                <a:srgbClr val="ffffff"/>
              </a:solidFill>
              <a:latin typeface="Book Antiqua"/>
            </a:endParaRPr>
          </a:p>
        </p:txBody>
      </p:sp>
      <p:sp>
        <p:nvSpPr>
          <p:cNvPr id="165" name="PlaceHolder 6"/>
          <p:cNvSpPr>
            <a:spLocks noGrp="1"/>
          </p:cNvSpPr>
          <p:nvPr>
            <p:ph type="body"/>
          </p:nvPr>
        </p:nvSpPr>
        <p:spPr>
          <a:xfrm>
            <a:off x="1474560" y="3927600"/>
            <a:ext cx="968400" cy="2194920"/>
          </a:xfrm>
          <a:prstGeom prst="rect">
            <a:avLst/>
          </a:prstGeom>
        </p:spPr>
        <p:txBody>
          <a:bodyPr lIns="0" rIns="0" tIns="0" bIns="0">
            <a:normAutofit fontScale="31000"/>
          </a:bodyPr>
          <a:p>
            <a:endParaRPr b="0" lang="de-DE" sz="2800" spc="-1" strike="noStrike">
              <a:solidFill>
                <a:srgbClr val="ffffff"/>
              </a:solidFill>
              <a:latin typeface="Book Antiqua"/>
            </a:endParaRPr>
          </a:p>
        </p:txBody>
      </p:sp>
      <p:sp>
        <p:nvSpPr>
          <p:cNvPr id="166" name="PlaceHolder 7"/>
          <p:cNvSpPr>
            <a:spLocks noGrp="1"/>
          </p:cNvSpPr>
          <p:nvPr>
            <p:ph type="body"/>
          </p:nvPr>
        </p:nvSpPr>
        <p:spPr>
          <a:xfrm>
            <a:off x="2491560" y="3927600"/>
            <a:ext cx="968400" cy="2194920"/>
          </a:xfrm>
          <a:prstGeom prst="rect">
            <a:avLst/>
          </a:prstGeom>
        </p:spPr>
        <p:txBody>
          <a:bodyPr lIns="0" rIns="0" tIns="0" bIns="0">
            <a:normAutofit fontScale="31000"/>
          </a:bodyPr>
          <a:p>
            <a:endParaRPr b="0" lang="de-DE" sz="2800" spc="-1" strike="noStrike">
              <a:solidFill>
                <a:srgbClr val="ffffff"/>
              </a:solidFill>
              <a:latin typeface="Book Antiqua"/>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173" name="PlaceHolder 2"/>
          <p:cNvSpPr>
            <a:spLocks noGrp="1"/>
          </p:cNvSpPr>
          <p:nvPr>
            <p:ph type="subTitle"/>
          </p:nvPr>
        </p:nvSpPr>
        <p:spPr>
          <a:xfrm>
            <a:off x="457200" y="1523880"/>
            <a:ext cx="3007800" cy="460188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175" name="PlaceHolder 2"/>
          <p:cNvSpPr>
            <a:spLocks noGrp="1"/>
          </p:cNvSpPr>
          <p:nvPr>
            <p:ph type="body"/>
          </p:nvPr>
        </p:nvSpPr>
        <p:spPr>
          <a:xfrm>
            <a:off x="457200" y="1523880"/>
            <a:ext cx="3007800" cy="4601880"/>
          </a:xfrm>
          <a:prstGeom prst="rect">
            <a:avLst/>
          </a:prstGeom>
        </p:spPr>
        <p:txBody>
          <a:bodyPr lIns="0" rIns="0" tIns="0" bIns="0">
            <a:normAutofit/>
          </a:bodyPr>
          <a:p>
            <a:endParaRPr b="0" lang="de-DE" sz="2800" spc="-1" strike="noStrike">
              <a:solidFill>
                <a:srgbClr val="ffffff"/>
              </a:solidFill>
              <a:latin typeface="Book Antiqua"/>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177" name="PlaceHolder 2"/>
          <p:cNvSpPr>
            <a:spLocks noGrp="1"/>
          </p:cNvSpPr>
          <p:nvPr>
            <p:ph type="body"/>
          </p:nvPr>
        </p:nvSpPr>
        <p:spPr>
          <a:xfrm>
            <a:off x="457200" y="1523880"/>
            <a:ext cx="1467720" cy="4601880"/>
          </a:xfrm>
          <a:prstGeom prst="rect">
            <a:avLst/>
          </a:prstGeom>
        </p:spPr>
        <p:txBody>
          <a:bodyPr lIns="0" rIns="0" tIns="0" bIns="0">
            <a:normAutofit/>
          </a:bodyPr>
          <a:p>
            <a:endParaRPr b="0" lang="de-DE" sz="2800" spc="-1" strike="noStrike">
              <a:solidFill>
                <a:srgbClr val="ffffff"/>
              </a:solidFill>
              <a:latin typeface="Book Antiqua"/>
            </a:endParaRPr>
          </a:p>
        </p:txBody>
      </p:sp>
      <p:sp>
        <p:nvSpPr>
          <p:cNvPr id="178" name="PlaceHolder 3"/>
          <p:cNvSpPr>
            <a:spLocks noGrp="1"/>
          </p:cNvSpPr>
          <p:nvPr>
            <p:ph type="body"/>
          </p:nvPr>
        </p:nvSpPr>
        <p:spPr>
          <a:xfrm>
            <a:off x="1998720" y="1523880"/>
            <a:ext cx="1467720" cy="4601880"/>
          </a:xfrm>
          <a:prstGeom prst="rect">
            <a:avLst/>
          </a:prstGeom>
        </p:spPr>
        <p:txBody>
          <a:bodyPr lIns="0" rIns="0" tIns="0" bIns="0">
            <a:normAutofit/>
          </a:bodyPr>
          <a:p>
            <a:endParaRPr b="0" lang="de-DE" sz="2800" spc="-1" strike="noStrike">
              <a:solidFill>
                <a:srgbClr val="ffffff"/>
              </a:solidFill>
              <a:latin typeface="Book Antiqua"/>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0" name="PlaceHolder 1"/>
          <p:cNvSpPr>
            <a:spLocks noGrp="1"/>
          </p:cNvSpPr>
          <p:nvPr>
            <p:ph type="subTitle"/>
          </p:nvPr>
        </p:nvSpPr>
        <p:spPr>
          <a:xfrm>
            <a:off x="457200" y="272880"/>
            <a:ext cx="3007800" cy="538632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182" name="PlaceHolder 2"/>
          <p:cNvSpPr>
            <a:spLocks noGrp="1"/>
          </p:cNvSpPr>
          <p:nvPr>
            <p:ph type="body"/>
          </p:nvPr>
        </p:nvSpPr>
        <p:spPr>
          <a:xfrm>
            <a:off x="457200" y="152388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
        <p:nvSpPr>
          <p:cNvPr id="183" name="PlaceHolder 3"/>
          <p:cNvSpPr>
            <a:spLocks noGrp="1"/>
          </p:cNvSpPr>
          <p:nvPr>
            <p:ph type="body"/>
          </p:nvPr>
        </p:nvSpPr>
        <p:spPr>
          <a:xfrm>
            <a:off x="1998720" y="1523880"/>
            <a:ext cx="1467720" cy="4601880"/>
          </a:xfrm>
          <a:prstGeom prst="rect">
            <a:avLst/>
          </a:prstGeom>
        </p:spPr>
        <p:txBody>
          <a:bodyPr lIns="0" rIns="0" tIns="0" bIns="0">
            <a:normAutofit/>
          </a:bodyPr>
          <a:p>
            <a:endParaRPr b="0" lang="de-DE" sz="2800" spc="-1" strike="noStrike">
              <a:solidFill>
                <a:srgbClr val="ffffff"/>
              </a:solidFill>
              <a:latin typeface="Book Antiqua"/>
            </a:endParaRPr>
          </a:p>
        </p:txBody>
      </p:sp>
      <p:sp>
        <p:nvSpPr>
          <p:cNvPr id="184" name="PlaceHolder 4"/>
          <p:cNvSpPr>
            <a:spLocks noGrp="1"/>
          </p:cNvSpPr>
          <p:nvPr>
            <p:ph type="body"/>
          </p:nvPr>
        </p:nvSpPr>
        <p:spPr>
          <a:xfrm>
            <a:off x="457200" y="392760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186" name="PlaceHolder 2"/>
          <p:cNvSpPr>
            <a:spLocks noGrp="1"/>
          </p:cNvSpPr>
          <p:nvPr>
            <p:ph type="body"/>
          </p:nvPr>
        </p:nvSpPr>
        <p:spPr>
          <a:xfrm>
            <a:off x="457200" y="1523880"/>
            <a:ext cx="1467720" cy="4601880"/>
          </a:xfrm>
          <a:prstGeom prst="rect">
            <a:avLst/>
          </a:prstGeom>
        </p:spPr>
        <p:txBody>
          <a:bodyPr lIns="0" rIns="0" tIns="0" bIns="0">
            <a:normAutofit/>
          </a:bodyPr>
          <a:p>
            <a:endParaRPr b="0" lang="de-DE" sz="2800" spc="-1" strike="noStrike">
              <a:solidFill>
                <a:srgbClr val="ffffff"/>
              </a:solidFill>
              <a:latin typeface="Book Antiqua"/>
            </a:endParaRPr>
          </a:p>
        </p:txBody>
      </p:sp>
      <p:sp>
        <p:nvSpPr>
          <p:cNvPr id="187" name="PlaceHolder 3"/>
          <p:cNvSpPr>
            <a:spLocks noGrp="1"/>
          </p:cNvSpPr>
          <p:nvPr>
            <p:ph type="body"/>
          </p:nvPr>
        </p:nvSpPr>
        <p:spPr>
          <a:xfrm>
            <a:off x="1998720" y="152388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
        <p:nvSpPr>
          <p:cNvPr id="188" name="PlaceHolder 4"/>
          <p:cNvSpPr>
            <a:spLocks noGrp="1"/>
          </p:cNvSpPr>
          <p:nvPr>
            <p:ph type="body"/>
          </p:nvPr>
        </p:nvSpPr>
        <p:spPr>
          <a:xfrm>
            <a:off x="1998720" y="392760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190" name="PlaceHolder 2"/>
          <p:cNvSpPr>
            <a:spLocks noGrp="1"/>
          </p:cNvSpPr>
          <p:nvPr>
            <p:ph type="body"/>
          </p:nvPr>
        </p:nvSpPr>
        <p:spPr>
          <a:xfrm>
            <a:off x="457200" y="152388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
        <p:nvSpPr>
          <p:cNvPr id="191" name="PlaceHolder 3"/>
          <p:cNvSpPr>
            <a:spLocks noGrp="1"/>
          </p:cNvSpPr>
          <p:nvPr>
            <p:ph type="body"/>
          </p:nvPr>
        </p:nvSpPr>
        <p:spPr>
          <a:xfrm>
            <a:off x="1998720" y="152388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
        <p:nvSpPr>
          <p:cNvPr id="192" name="PlaceHolder 4"/>
          <p:cNvSpPr>
            <a:spLocks noGrp="1"/>
          </p:cNvSpPr>
          <p:nvPr>
            <p:ph type="body"/>
          </p:nvPr>
        </p:nvSpPr>
        <p:spPr>
          <a:xfrm>
            <a:off x="457200" y="3927600"/>
            <a:ext cx="3007800" cy="2194920"/>
          </a:xfrm>
          <a:prstGeom prst="rect">
            <a:avLst/>
          </a:prstGeom>
        </p:spPr>
        <p:txBody>
          <a:bodyPr lIns="0" rIns="0" tIns="0" bIns="0">
            <a:normAutofit/>
          </a:bodyPr>
          <a:p>
            <a:endParaRPr b="0" lang="de-DE" sz="2800" spc="-1" strike="noStrike">
              <a:solidFill>
                <a:srgbClr val="ffffff"/>
              </a:solidFill>
              <a:latin typeface="Book Antiqua"/>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194" name="PlaceHolder 2"/>
          <p:cNvSpPr>
            <a:spLocks noGrp="1"/>
          </p:cNvSpPr>
          <p:nvPr>
            <p:ph type="body"/>
          </p:nvPr>
        </p:nvSpPr>
        <p:spPr>
          <a:xfrm>
            <a:off x="457200" y="1523880"/>
            <a:ext cx="3007800" cy="2194920"/>
          </a:xfrm>
          <a:prstGeom prst="rect">
            <a:avLst/>
          </a:prstGeom>
        </p:spPr>
        <p:txBody>
          <a:bodyPr lIns="0" rIns="0" tIns="0" bIns="0">
            <a:normAutofit/>
          </a:bodyPr>
          <a:p>
            <a:endParaRPr b="0" lang="de-DE" sz="2800" spc="-1" strike="noStrike">
              <a:solidFill>
                <a:srgbClr val="ffffff"/>
              </a:solidFill>
              <a:latin typeface="Book Antiqua"/>
            </a:endParaRPr>
          </a:p>
        </p:txBody>
      </p:sp>
      <p:sp>
        <p:nvSpPr>
          <p:cNvPr id="195" name="PlaceHolder 3"/>
          <p:cNvSpPr>
            <a:spLocks noGrp="1"/>
          </p:cNvSpPr>
          <p:nvPr>
            <p:ph type="body"/>
          </p:nvPr>
        </p:nvSpPr>
        <p:spPr>
          <a:xfrm>
            <a:off x="457200" y="3927600"/>
            <a:ext cx="3007800" cy="2194920"/>
          </a:xfrm>
          <a:prstGeom prst="rect">
            <a:avLst/>
          </a:prstGeom>
        </p:spPr>
        <p:txBody>
          <a:bodyPr lIns="0" rIns="0" tIns="0" bIns="0">
            <a:normAutofit/>
          </a:bodyPr>
          <a:p>
            <a:endParaRPr b="0" lang="de-DE" sz="2800" spc="-1" strike="noStrike">
              <a:solidFill>
                <a:srgbClr val="ffffff"/>
              </a:solidFill>
              <a:latin typeface="Book Antiqua"/>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197" name="PlaceHolder 2"/>
          <p:cNvSpPr>
            <a:spLocks noGrp="1"/>
          </p:cNvSpPr>
          <p:nvPr>
            <p:ph type="body"/>
          </p:nvPr>
        </p:nvSpPr>
        <p:spPr>
          <a:xfrm>
            <a:off x="457200" y="152388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
        <p:nvSpPr>
          <p:cNvPr id="198" name="PlaceHolder 3"/>
          <p:cNvSpPr>
            <a:spLocks noGrp="1"/>
          </p:cNvSpPr>
          <p:nvPr>
            <p:ph type="body"/>
          </p:nvPr>
        </p:nvSpPr>
        <p:spPr>
          <a:xfrm>
            <a:off x="1998720" y="152388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
        <p:nvSpPr>
          <p:cNvPr id="199" name="PlaceHolder 4"/>
          <p:cNvSpPr>
            <a:spLocks noGrp="1"/>
          </p:cNvSpPr>
          <p:nvPr>
            <p:ph type="body"/>
          </p:nvPr>
        </p:nvSpPr>
        <p:spPr>
          <a:xfrm>
            <a:off x="457200" y="392760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
        <p:nvSpPr>
          <p:cNvPr id="200" name="PlaceHolder 5"/>
          <p:cNvSpPr>
            <a:spLocks noGrp="1"/>
          </p:cNvSpPr>
          <p:nvPr>
            <p:ph type="body"/>
          </p:nvPr>
        </p:nvSpPr>
        <p:spPr>
          <a:xfrm>
            <a:off x="1998720" y="392760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2880"/>
            <a:ext cx="3007800" cy="538632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202" name="PlaceHolder 2"/>
          <p:cNvSpPr>
            <a:spLocks noGrp="1"/>
          </p:cNvSpPr>
          <p:nvPr>
            <p:ph type="body"/>
          </p:nvPr>
        </p:nvSpPr>
        <p:spPr>
          <a:xfrm>
            <a:off x="457200" y="1523880"/>
            <a:ext cx="968400" cy="2194920"/>
          </a:xfrm>
          <a:prstGeom prst="rect">
            <a:avLst/>
          </a:prstGeom>
        </p:spPr>
        <p:txBody>
          <a:bodyPr lIns="0" rIns="0" tIns="0" bIns="0">
            <a:normAutofit fontScale="31000"/>
          </a:bodyPr>
          <a:p>
            <a:endParaRPr b="0" lang="de-DE" sz="2800" spc="-1" strike="noStrike">
              <a:solidFill>
                <a:srgbClr val="ffffff"/>
              </a:solidFill>
              <a:latin typeface="Book Antiqua"/>
            </a:endParaRPr>
          </a:p>
        </p:txBody>
      </p:sp>
      <p:sp>
        <p:nvSpPr>
          <p:cNvPr id="203" name="PlaceHolder 3"/>
          <p:cNvSpPr>
            <a:spLocks noGrp="1"/>
          </p:cNvSpPr>
          <p:nvPr>
            <p:ph type="body"/>
          </p:nvPr>
        </p:nvSpPr>
        <p:spPr>
          <a:xfrm>
            <a:off x="1474560" y="1523880"/>
            <a:ext cx="968400" cy="2194920"/>
          </a:xfrm>
          <a:prstGeom prst="rect">
            <a:avLst/>
          </a:prstGeom>
        </p:spPr>
        <p:txBody>
          <a:bodyPr lIns="0" rIns="0" tIns="0" bIns="0">
            <a:normAutofit fontScale="31000"/>
          </a:bodyPr>
          <a:p>
            <a:endParaRPr b="0" lang="de-DE" sz="2800" spc="-1" strike="noStrike">
              <a:solidFill>
                <a:srgbClr val="ffffff"/>
              </a:solidFill>
              <a:latin typeface="Book Antiqua"/>
            </a:endParaRPr>
          </a:p>
        </p:txBody>
      </p:sp>
      <p:sp>
        <p:nvSpPr>
          <p:cNvPr id="204" name="PlaceHolder 4"/>
          <p:cNvSpPr>
            <a:spLocks noGrp="1"/>
          </p:cNvSpPr>
          <p:nvPr>
            <p:ph type="body"/>
          </p:nvPr>
        </p:nvSpPr>
        <p:spPr>
          <a:xfrm>
            <a:off x="2491560" y="1523880"/>
            <a:ext cx="968400" cy="2194920"/>
          </a:xfrm>
          <a:prstGeom prst="rect">
            <a:avLst/>
          </a:prstGeom>
        </p:spPr>
        <p:txBody>
          <a:bodyPr lIns="0" rIns="0" tIns="0" bIns="0">
            <a:normAutofit fontScale="31000"/>
          </a:bodyPr>
          <a:p>
            <a:endParaRPr b="0" lang="de-DE" sz="2800" spc="-1" strike="noStrike">
              <a:solidFill>
                <a:srgbClr val="ffffff"/>
              </a:solidFill>
              <a:latin typeface="Book Antiqua"/>
            </a:endParaRPr>
          </a:p>
        </p:txBody>
      </p:sp>
      <p:sp>
        <p:nvSpPr>
          <p:cNvPr id="205" name="PlaceHolder 5"/>
          <p:cNvSpPr>
            <a:spLocks noGrp="1"/>
          </p:cNvSpPr>
          <p:nvPr>
            <p:ph type="body"/>
          </p:nvPr>
        </p:nvSpPr>
        <p:spPr>
          <a:xfrm>
            <a:off x="457200" y="3927600"/>
            <a:ext cx="968400" cy="2194920"/>
          </a:xfrm>
          <a:prstGeom prst="rect">
            <a:avLst/>
          </a:prstGeom>
        </p:spPr>
        <p:txBody>
          <a:bodyPr lIns="0" rIns="0" tIns="0" bIns="0">
            <a:normAutofit fontScale="31000"/>
          </a:bodyPr>
          <a:p>
            <a:endParaRPr b="0" lang="de-DE" sz="2800" spc="-1" strike="noStrike">
              <a:solidFill>
                <a:srgbClr val="ffffff"/>
              </a:solidFill>
              <a:latin typeface="Book Antiqua"/>
            </a:endParaRPr>
          </a:p>
        </p:txBody>
      </p:sp>
      <p:sp>
        <p:nvSpPr>
          <p:cNvPr id="206" name="PlaceHolder 6"/>
          <p:cNvSpPr>
            <a:spLocks noGrp="1"/>
          </p:cNvSpPr>
          <p:nvPr>
            <p:ph type="body"/>
          </p:nvPr>
        </p:nvSpPr>
        <p:spPr>
          <a:xfrm>
            <a:off x="1474560" y="3927600"/>
            <a:ext cx="968400" cy="2194920"/>
          </a:xfrm>
          <a:prstGeom prst="rect">
            <a:avLst/>
          </a:prstGeom>
        </p:spPr>
        <p:txBody>
          <a:bodyPr lIns="0" rIns="0" tIns="0" bIns="0">
            <a:normAutofit fontScale="31000"/>
          </a:bodyPr>
          <a:p>
            <a:endParaRPr b="0" lang="de-DE" sz="2800" spc="-1" strike="noStrike">
              <a:solidFill>
                <a:srgbClr val="ffffff"/>
              </a:solidFill>
              <a:latin typeface="Book Antiqua"/>
            </a:endParaRPr>
          </a:p>
        </p:txBody>
      </p:sp>
      <p:sp>
        <p:nvSpPr>
          <p:cNvPr id="207" name="PlaceHolder 7"/>
          <p:cNvSpPr>
            <a:spLocks noGrp="1"/>
          </p:cNvSpPr>
          <p:nvPr>
            <p:ph type="body"/>
          </p:nvPr>
        </p:nvSpPr>
        <p:spPr>
          <a:xfrm>
            <a:off x="2491560" y="3927600"/>
            <a:ext cx="968400" cy="2194920"/>
          </a:xfrm>
          <a:prstGeom prst="rect">
            <a:avLst/>
          </a:prstGeom>
        </p:spPr>
        <p:txBody>
          <a:bodyPr lIns="0" rIns="0" tIns="0" bIns="0">
            <a:normAutofit fontScale="31000"/>
          </a:bodyPr>
          <a:p>
            <a:endParaRPr b="0" lang="de-DE" sz="2800" spc="-1" strike="noStrike">
              <a:solidFill>
                <a:srgbClr val="ffffff"/>
              </a:solidFill>
              <a:latin typeface="Book Antiqua"/>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215" name="PlaceHolder 2"/>
          <p:cNvSpPr>
            <a:spLocks noGrp="1"/>
          </p:cNvSpPr>
          <p:nvPr>
            <p:ph type="subTitle"/>
          </p:nvPr>
        </p:nvSpPr>
        <p:spPr>
          <a:xfrm>
            <a:off x="457200" y="1523880"/>
            <a:ext cx="3007800" cy="460188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217" name="PlaceHolder 2"/>
          <p:cNvSpPr>
            <a:spLocks noGrp="1"/>
          </p:cNvSpPr>
          <p:nvPr>
            <p:ph type="body"/>
          </p:nvPr>
        </p:nvSpPr>
        <p:spPr>
          <a:xfrm>
            <a:off x="457200" y="1523880"/>
            <a:ext cx="3007800" cy="4601880"/>
          </a:xfrm>
          <a:prstGeom prst="rect">
            <a:avLst/>
          </a:prstGeom>
        </p:spPr>
        <p:txBody>
          <a:bodyPr lIns="0" rIns="0" tIns="0" bIns="0">
            <a:normAutofit/>
          </a:bodyPr>
          <a:p>
            <a:endParaRPr b="0" lang="de-DE" sz="2800" spc="-1" strike="noStrike">
              <a:solidFill>
                <a:srgbClr val="ffffff"/>
              </a:solidFill>
              <a:latin typeface="Book Antiqua"/>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219" name="PlaceHolder 2"/>
          <p:cNvSpPr>
            <a:spLocks noGrp="1"/>
          </p:cNvSpPr>
          <p:nvPr>
            <p:ph type="body"/>
          </p:nvPr>
        </p:nvSpPr>
        <p:spPr>
          <a:xfrm>
            <a:off x="457200" y="1523880"/>
            <a:ext cx="1467720" cy="4601880"/>
          </a:xfrm>
          <a:prstGeom prst="rect">
            <a:avLst/>
          </a:prstGeom>
        </p:spPr>
        <p:txBody>
          <a:bodyPr lIns="0" rIns="0" tIns="0" bIns="0">
            <a:normAutofit/>
          </a:bodyPr>
          <a:p>
            <a:endParaRPr b="0" lang="de-DE" sz="2800" spc="-1" strike="noStrike">
              <a:solidFill>
                <a:srgbClr val="ffffff"/>
              </a:solidFill>
              <a:latin typeface="Book Antiqua"/>
            </a:endParaRPr>
          </a:p>
        </p:txBody>
      </p:sp>
      <p:sp>
        <p:nvSpPr>
          <p:cNvPr id="220" name="PlaceHolder 3"/>
          <p:cNvSpPr>
            <a:spLocks noGrp="1"/>
          </p:cNvSpPr>
          <p:nvPr>
            <p:ph type="body"/>
          </p:nvPr>
        </p:nvSpPr>
        <p:spPr>
          <a:xfrm>
            <a:off x="1998720" y="1523880"/>
            <a:ext cx="1467720" cy="4601880"/>
          </a:xfrm>
          <a:prstGeom prst="rect">
            <a:avLst/>
          </a:prstGeom>
        </p:spPr>
        <p:txBody>
          <a:bodyPr lIns="0" rIns="0" tIns="0" bIns="0">
            <a:normAutofit/>
          </a:bodyPr>
          <a:p>
            <a:endParaRPr b="0" lang="de-DE" sz="2800" spc="-1" strike="noStrike">
              <a:solidFill>
                <a:srgbClr val="ffffff"/>
              </a:solidFill>
              <a:latin typeface="Book Antiqua"/>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2" name="PlaceHolder 1"/>
          <p:cNvSpPr>
            <a:spLocks noGrp="1"/>
          </p:cNvSpPr>
          <p:nvPr>
            <p:ph type="subTitle"/>
          </p:nvPr>
        </p:nvSpPr>
        <p:spPr>
          <a:xfrm>
            <a:off x="457200" y="272880"/>
            <a:ext cx="3007800" cy="5386320"/>
          </a:xfrm>
          <a:prstGeom prst="rect">
            <a:avLst/>
          </a:prstGeom>
        </p:spPr>
        <p:txBody>
          <a:bodyPr lIns="0" rIns="0" tIns="0" bIns="0" anchor="ctr"/>
          <a:p>
            <a:pPr algn="ctr"/>
            <a:endParaRPr b="0" lang="de-DE"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224" name="PlaceHolder 2"/>
          <p:cNvSpPr>
            <a:spLocks noGrp="1"/>
          </p:cNvSpPr>
          <p:nvPr>
            <p:ph type="body"/>
          </p:nvPr>
        </p:nvSpPr>
        <p:spPr>
          <a:xfrm>
            <a:off x="457200" y="152388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
        <p:nvSpPr>
          <p:cNvPr id="225" name="PlaceHolder 3"/>
          <p:cNvSpPr>
            <a:spLocks noGrp="1"/>
          </p:cNvSpPr>
          <p:nvPr>
            <p:ph type="body"/>
          </p:nvPr>
        </p:nvSpPr>
        <p:spPr>
          <a:xfrm>
            <a:off x="1998720" y="1523880"/>
            <a:ext cx="1467720" cy="4601880"/>
          </a:xfrm>
          <a:prstGeom prst="rect">
            <a:avLst/>
          </a:prstGeom>
        </p:spPr>
        <p:txBody>
          <a:bodyPr lIns="0" rIns="0" tIns="0" bIns="0">
            <a:normAutofit/>
          </a:bodyPr>
          <a:p>
            <a:endParaRPr b="0" lang="de-DE" sz="2800" spc="-1" strike="noStrike">
              <a:solidFill>
                <a:srgbClr val="ffffff"/>
              </a:solidFill>
              <a:latin typeface="Book Antiqua"/>
            </a:endParaRPr>
          </a:p>
        </p:txBody>
      </p:sp>
      <p:sp>
        <p:nvSpPr>
          <p:cNvPr id="226" name="PlaceHolder 4"/>
          <p:cNvSpPr>
            <a:spLocks noGrp="1"/>
          </p:cNvSpPr>
          <p:nvPr>
            <p:ph type="body"/>
          </p:nvPr>
        </p:nvSpPr>
        <p:spPr>
          <a:xfrm>
            <a:off x="457200" y="392760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228" name="PlaceHolder 2"/>
          <p:cNvSpPr>
            <a:spLocks noGrp="1"/>
          </p:cNvSpPr>
          <p:nvPr>
            <p:ph type="body"/>
          </p:nvPr>
        </p:nvSpPr>
        <p:spPr>
          <a:xfrm>
            <a:off x="457200" y="1523880"/>
            <a:ext cx="1467720" cy="4601880"/>
          </a:xfrm>
          <a:prstGeom prst="rect">
            <a:avLst/>
          </a:prstGeom>
        </p:spPr>
        <p:txBody>
          <a:bodyPr lIns="0" rIns="0" tIns="0" bIns="0">
            <a:normAutofit/>
          </a:bodyPr>
          <a:p>
            <a:endParaRPr b="0" lang="de-DE" sz="2800" spc="-1" strike="noStrike">
              <a:solidFill>
                <a:srgbClr val="ffffff"/>
              </a:solidFill>
              <a:latin typeface="Book Antiqua"/>
            </a:endParaRPr>
          </a:p>
        </p:txBody>
      </p:sp>
      <p:sp>
        <p:nvSpPr>
          <p:cNvPr id="229" name="PlaceHolder 3"/>
          <p:cNvSpPr>
            <a:spLocks noGrp="1"/>
          </p:cNvSpPr>
          <p:nvPr>
            <p:ph type="body"/>
          </p:nvPr>
        </p:nvSpPr>
        <p:spPr>
          <a:xfrm>
            <a:off x="1998720" y="152388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
        <p:nvSpPr>
          <p:cNvPr id="230" name="PlaceHolder 4"/>
          <p:cNvSpPr>
            <a:spLocks noGrp="1"/>
          </p:cNvSpPr>
          <p:nvPr>
            <p:ph type="body"/>
          </p:nvPr>
        </p:nvSpPr>
        <p:spPr>
          <a:xfrm>
            <a:off x="1998720" y="392760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232" name="PlaceHolder 2"/>
          <p:cNvSpPr>
            <a:spLocks noGrp="1"/>
          </p:cNvSpPr>
          <p:nvPr>
            <p:ph type="body"/>
          </p:nvPr>
        </p:nvSpPr>
        <p:spPr>
          <a:xfrm>
            <a:off x="457200" y="152388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
        <p:nvSpPr>
          <p:cNvPr id="233" name="PlaceHolder 3"/>
          <p:cNvSpPr>
            <a:spLocks noGrp="1"/>
          </p:cNvSpPr>
          <p:nvPr>
            <p:ph type="body"/>
          </p:nvPr>
        </p:nvSpPr>
        <p:spPr>
          <a:xfrm>
            <a:off x="1998720" y="152388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
        <p:nvSpPr>
          <p:cNvPr id="234" name="PlaceHolder 4"/>
          <p:cNvSpPr>
            <a:spLocks noGrp="1"/>
          </p:cNvSpPr>
          <p:nvPr>
            <p:ph type="body"/>
          </p:nvPr>
        </p:nvSpPr>
        <p:spPr>
          <a:xfrm>
            <a:off x="457200" y="3927600"/>
            <a:ext cx="3007800" cy="2194920"/>
          </a:xfrm>
          <a:prstGeom prst="rect">
            <a:avLst/>
          </a:prstGeom>
        </p:spPr>
        <p:txBody>
          <a:bodyPr lIns="0" rIns="0" tIns="0" bIns="0">
            <a:normAutofit/>
          </a:bodyPr>
          <a:p>
            <a:endParaRPr b="0" lang="de-DE" sz="2800" spc="-1" strike="noStrike">
              <a:solidFill>
                <a:srgbClr val="ffffff"/>
              </a:solidFill>
              <a:latin typeface="Book Antiqua"/>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15" name="PlaceHolder 2"/>
          <p:cNvSpPr>
            <a:spLocks noGrp="1"/>
          </p:cNvSpPr>
          <p:nvPr>
            <p:ph type="body"/>
          </p:nvPr>
        </p:nvSpPr>
        <p:spPr>
          <a:xfrm>
            <a:off x="457200" y="152388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
        <p:nvSpPr>
          <p:cNvPr id="16" name="PlaceHolder 3"/>
          <p:cNvSpPr>
            <a:spLocks noGrp="1"/>
          </p:cNvSpPr>
          <p:nvPr>
            <p:ph type="body"/>
          </p:nvPr>
        </p:nvSpPr>
        <p:spPr>
          <a:xfrm>
            <a:off x="1998720" y="1523880"/>
            <a:ext cx="1467720" cy="4601880"/>
          </a:xfrm>
          <a:prstGeom prst="rect">
            <a:avLst/>
          </a:prstGeom>
        </p:spPr>
        <p:txBody>
          <a:bodyPr lIns="0" rIns="0" tIns="0" bIns="0">
            <a:normAutofit/>
          </a:bodyPr>
          <a:p>
            <a:endParaRPr b="0" lang="de-DE" sz="2800" spc="-1" strike="noStrike">
              <a:solidFill>
                <a:srgbClr val="ffffff"/>
              </a:solidFill>
              <a:latin typeface="Book Antiqua"/>
            </a:endParaRPr>
          </a:p>
        </p:txBody>
      </p:sp>
      <p:sp>
        <p:nvSpPr>
          <p:cNvPr id="17" name="PlaceHolder 4"/>
          <p:cNvSpPr>
            <a:spLocks noGrp="1"/>
          </p:cNvSpPr>
          <p:nvPr>
            <p:ph type="body"/>
          </p:nvPr>
        </p:nvSpPr>
        <p:spPr>
          <a:xfrm>
            <a:off x="457200" y="392760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236" name="PlaceHolder 2"/>
          <p:cNvSpPr>
            <a:spLocks noGrp="1"/>
          </p:cNvSpPr>
          <p:nvPr>
            <p:ph type="body"/>
          </p:nvPr>
        </p:nvSpPr>
        <p:spPr>
          <a:xfrm>
            <a:off x="457200" y="1523880"/>
            <a:ext cx="3007800" cy="2194920"/>
          </a:xfrm>
          <a:prstGeom prst="rect">
            <a:avLst/>
          </a:prstGeom>
        </p:spPr>
        <p:txBody>
          <a:bodyPr lIns="0" rIns="0" tIns="0" bIns="0">
            <a:normAutofit/>
          </a:bodyPr>
          <a:p>
            <a:endParaRPr b="0" lang="de-DE" sz="2800" spc="-1" strike="noStrike">
              <a:solidFill>
                <a:srgbClr val="ffffff"/>
              </a:solidFill>
              <a:latin typeface="Book Antiqua"/>
            </a:endParaRPr>
          </a:p>
        </p:txBody>
      </p:sp>
      <p:sp>
        <p:nvSpPr>
          <p:cNvPr id="237" name="PlaceHolder 3"/>
          <p:cNvSpPr>
            <a:spLocks noGrp="1"/>
          </p:cNvSpPr>
          <p:nvPr>
            <p:ph type="body"/>
          </p:nvPr>
        </p:nvSpPr>
        <p:spPr>
          <a:xfrm>
            <a:off x="457200" y="3927600"/>
            <a:ext cx="3007800" cy="2194920"/>
          </a:xfrm>
          <a:prstGeom prst="rect">
            <a:avLst/>
          </a:prstGeom>
        </p:spPr>
        <p:txBody>
          <a:bodyPr lIns="0" rIns="0" tIns="0" bIns="0">
            <a:normAutofit/>
          </a:bodyPr>
          <a:p>
            <a:endParaRPr b="0" lang="de-DE" sz="2800" spc="-1" strike="noStrike">
              <a:solidFill>
                <a:srgbClr val="ffffff"/>
              </a:solidFill>
              <a:latin typeface="Book Antiqua"/>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239" name="PlaceHolder 2"/>
          <p:cNvSpPr>
            <a:spLocks noGrp="1"/>
          </p:cNvSpPr>
          <p:nvPr>
            <p:ph type="body"/>
          </p:nvPr>
        </p:nvSpPr>
        <p:spPr>
          <a:xfrm>
            <a:off x="457200" y="152388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
        <p:nvSpPr>
          <p:cNvPr id="240" name="PlaceHolder 3"/>
          <p:cNvSpPr>
            <a:spLocks noGrp="1"/>
          </p:cNvSpPr>
          <p:nvPr>
            <p:ph type="body"/>
          </p:nvPr>
        </p:nvSpPr>
        <p:spPr>
          <a:xfrm>
            <a:off x="1998720" y="152388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
        <p:nvSpPr>
          <p:cNvPr id="241" name="PlaceHolder 4"/>
          <p:cNvSpPr>
            <a:spLocks noGrp="1"/>
          </p:cNvSpPr>
          <p:nvPr>
            <p:ph type="body"/>
          </p:nvPr>
        </p:nvSpPr>
        <p:spPr>
          <a:xfrm>
            <a:off x="457200" y="392760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
        <p:nvSpPr>
          <p:cNvPr id="242" name="PlaceHolder 5"/>
          <p:cNvSpPr>
            <a:spLocks noGrp="1"/>
          </p:cNvSpPr>
          <p:nvPr>
            <p:ph type="body"/>
          </p:nvPr>
        </p:nvSpPr>
        <p:spPr>
          <a:xfrm>
            <a:off x="1998720" y="392760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244" name="PlaceHolder 2"/>
          <p:cNvSpPr>
            <a:spLocks noGrp="1"/>
          </p:cNvSpPr>
          <p:nvPr>
            <p:ph type="body"/>
          </p:nvPr>
        </p:nvSpPr>
        <p:spPr>
          <a:xfrm>
            <a:off x="457200" y="1523880"/>
            <a:ext cx="968400" cy="2194920"/>
          </a:xfrm>
          <a:prstGeom prst="rect">
            <a:avLst/>
          </a:prstGeom>
        </p:spPr>
        <p:txBody>
          <a:bodyPr lIns="0" rIns="0" tIns="0" bIns="0">
            <a:normAutofit fontScale="31000"/>
          </a:bodyPr>
          <a:p>
            <a:endParaRPr b="0" lang="de-DE" sz="2800" spc="-1" strike="noStrike">
              <a:solidFill>
                <a:srgbClr val="ffffff"/>
              </a:solidFill>
              <a:latin typeface="Book Antiqua"/>
            </a:endParaRPr>
          </a:p>
        </p:txBody>
      </p:sp>
      <p:sp>
        <p:nvSpPr>
          <p:cNvPr id="245" name="PlaceHolder 3"/>
          <p:cNvSpPr>
            <a:spLocks noGrp="1"/>
          </p:cNvSpPr>
          <p:nvPr>
            <p:ph type="body"/>
          </p:nvPr>
        </p:nvSpPr>
        <p:spPr>
          <a:xfrm>
            <a:off x="1474560" y="1523880"/>
            <a:ext cx="968400" cy="2194920"/>
          </a:xfrm>
          <a:prstGeom prst="rect">
            <a:avLst/>
          </a:prstGeom>
        </p:spPr>
        <p:txBody>
          <a:bodyPr lIns="0" rIns="0" tIns="0" bIns="0">
            <a:normAutofit fontScale="31000"/>
          </a:bodyPr>
          <a:p>
            <a:endParaRPr b="0" lang="de-DE" sz="2800" spc="-1" strike="noStrike">
              <a:solidFill>
                <a:srgbClr val="ffffff"/>
              </a:solidFill>
              <a:latin typeface="Book Antiqua"/>
            </a:endParaRPr>
          </a:p>
        </p:txBody>
      </p:sp>
      <p:sp>
        <p:nvSpPr>
          <p:cNvPr id="246" name="PlaceHolder 4"/>
          <p:cNvSpPr>
            <a:spLocks noGrp="1"/>
          </p:cNvSpPr>
          <p:nvPr>
            <p:ph type="body"/>
          </p:nvPr>
        </p:nvSpPr>
        <p:spPr>
          <a:xfrm>
            <a:off x="2491560" y="1523880"/>
            <a:ext cx="968400" cy="2194920"/>
          </a:xfrm>
          <a:prstGeom prst="rect">
            <a:avLst/>
          </a:prstGeom>
        </p:spPr>
        <p:txBody>
          <a:bodyPr lIns="0" rIns="0" tIns="0" bIns="0">
            <a:normAutofit fontScale="31000"/>
          </a:bodyPr>
          <a:p>
            <a:endParaRPr b="0" lang="de-DE" sz="2800" spc="-1" strike="noStrike">
              <a:solidFill>
                <a:srgbClr val="ffffff"/>
              </a:solidFill>
              <a:latin typeface="Book Antiqua"/>
            </a:endParaRPr>
          </a:p>
        </p:txBody>
      </p:sp>
      <p:sp>
        <p:nvSpPr>
          <p:cNvPr id="247" name="PlaceHolder 5"/>
          <p:cNvSpPr>
            <a:spLocks noGrp="1"/>
          </p:cNvSpPr>
          <p:nvPr>
            <p:ph type="body"/>
          </p:nvPr>
        </p:nvSpPr>
        <p:spPr>
          <a:xfrm>
            <a:off x="457200" y="3927600"/>
            <a:ext cx="968400" cy="2194920"/>
          </a:xfrm>
          <a:prstGeom prst="rect">
            <a:avLst/>
          </a:prstGeom>
        </p:spPr>
        <p:txBody>
          <a:bodyPr lIns="0" rIns="0" tIns="0" bIns="0">
            <a:normAutofit fontScale="31000"/>
          </a:bodyPr>
          <a:p>
            <a:endParaRPr b="0" lang="de-DE" sz="2800" spc="-1" strike="noStrike">
              <a:solidFill>
                <a:srgbClr val="ffffff"/>
              </a:solidFill>
              <a:latin typeface="Book Antiqua"/>
            </a:endParaRPr>
          </a:p>
        </p:txBody>
      </p:sp>
      <p:sp>
        <p:nvSpPr>
          <p:cNvPr id="248" name="PlaceHolder 6"/>
          <p:cNvSpPr>
            <a:spLocks noGrp="1"/>
          </p:cNvSpPr>
          <p:nvPr>
            <p:ph type="body"/>
          </p:nvPr>
        </p:nvSpPr>
        <p:spPr>
          <a:xfrm>
            <a:off x="1474560" y="3927600"/>
            <a:ext cx="968400" cy="2194920"/>
          </a:xfrm>
          <a:prstGeom prst="rect">
            <a:avLst/>
          </a:prstGeom>
        </p:spPr>
        <p:txBody>
          <a:bodyPr lIns="0" rIns="0" tIns="0" bIns="0">
            <a:normAutofit fontScale="31000"/>
          </a:bodyPr>
          <a:p>
            <a:endParaRPr b="0" lang="de-DE" sz="2800" spc="-1" strike="noStrike">
              <a:solidFill>
                <a:srgbClr val="ffffff"/>
              </a:solidFill>
              <a:latin typeface="Book Antiqua"/>
            </a:endParaRPr>
          </a:p>
        </p:txBody>
      </p:sp>
      <p:sp>
        <p:nvSpPr>
          <p:cNvPr id="249" name="PlaceHolder 7"/>
          <p:cNvSpPr>
            <a:spLocks noGrp="1"/>
          </p:cNvSpPr>
          <p:nvPr>
            <p:ph type="body"/>
          </p:nvPr>
        </p:nvSpPr>
        <p:spPr>
          <a:xfrm>
            <a:off x="2491560" y="3927600"/>
            <a:ext cx="968400" cy="2194920"/>
          </a:xfrm>
          <a:prstGeom prst="rect">
            <a:avLst/>
          </a:prstGeom>
        </p:spPr>
        <p:txBody>
          <a:bodyPr lIns="0" rIns="0" tIns="0" bIns="0">
            <a:normAutofit fontScale="31000"/>
          </a:bodyPr>
          <a:p>
            <a:endParaRPr b="0" lang="de-DE" sz="2800" spc="-1" strike="noStrike">
              <a:solidFill>
                <a:srgbClr val="ffffff"/>
              </a:solidFill>
              <a:latin typeface="Book Antiqua"/>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19" name="PlaceHolder 2"/>
          <p:cNvSpPr>
            <a:spLocks noGrp="1"/>
          </p:cNvSpPr>
          <p:nvPr>
            <p:ph type="body"/>
          </p:nvPr>
        </p:nvSpPr>
        <p:spPr>
          <a:xfrm>
            <a:off x="457200" y="1523880"/>
            <a:ext cx="1467720" cy="4601880"/>
          </a:xfrm>
          <a:prstGeom prst="rect">
            <a:avLst/>
          </a:prstGeom>
        </p:spPr>
        <p:txBody>
          <a:bodyPr lIns="0" rIns="0" tIns="0" bIns="0">
            <a:normAutofit/>
          </a:bodyPr>
          <a:p>
            <a:endParaRPr b="0" lang="de-DE" sz="2800" spc="-1" strike="noStrike">
              <a:solidFill>
                <a:srgbClr val="ffffff"/>
              </a:solidFill>
              <a:latin typeface="Book Antiqua"/>
            </a:endParaRPr>
          </a:p>
        </p:txBody>
      </p:sp>
      <p:sp>
        <p:nvSpPr>
          <p:cNvPr id="20" name="PlaceHolder 3"/>
          <p:cNvSpPr>
            <a:spLocks noGrp="1"/>
          </p:cNvSpPr>
          <p:nvPr>
            <p:ph type="body"/>
          </p:nvPr>
        </p:nvSpPr>
        <p:spPr>
          <a:xfrm>
            <a:off x="1998720" y="152388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
        <p:nvSpPr>
          <p:cNvPr id="21" name="PlaceHolder 4"/>
          <p:cNvSpPr>
            <a:spLocks noGrp="1"/>
          </p:cNvSpPr>
          <p:nvPr>
            <p:ph type="body"/>
          </p:nvPr>
        </p:nvSpPr>
        <p:spPr>
          <a:xfrm>
            <a:off x="1998720" y="392760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2880"/>
            <a:ext cx="3007800" cy="1161720"/>
          </a:xfrm>
          <a:prstGeom prst="rect">
            <a:avLst/>
          </a:prstGeom>
        </p:spPr>
        <p:txBody>
          <a:bodyPr lIns="0" rIns="0" tIns="0" bIns="0" anchor="ctr"/>
          <a:p>
            <a:endParaRPr b="0" lang="de-DE" sz="1800" spc="-1" strike="noStrike">
              <a:solidFill>
                <a:srgbClr val="ffffff"/>
              </a:solidFill>
              <a:latin typeface="Book Antiqua"/>
            </a:endParaRPr>
          </a:p>
        </p:txBody>
      </p:sp>
      <p:sp>
        <p:nvSpPr>
          <p:cNvPr id="23" name="PlaceHolder 2"/>
          <p:cNvSpPr>
            <a:spLocks noGrp="1"/>
          </p:cNvSpPr>
          <p:nvPr>
            <p:ph type="body"/>
          </p:nvPr>
        </p:nvSpPr>
        <p:spPr>
          <a:xfrm>
            <a:off x="457200" y="152388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
        <p:nvSpPr>
          <p:cNvPr id="24" name="PlaceHolder 3"/>
          <p:cNvSpPr>
            <a:spLocks noGrp="1"/>
          </p:cNvSpPr>
          <p:nvPr>
            <p:ph type="body"/>
          </p:nvPr>
        </p:nvSpPr>
        <p:spPr>
          <a:xfrm>
            <a:off x="1998720" y="1523880"/>
            <a:ext cx="1467720" cy="2194920"/>
          </a:xfrm>
          <a:prstGeom prst="rect">
            <a:avLst/>
          </a:prstGeom>
        </p:spPr>
        <p:txBody>
          <a:bodyPr lIns="0" rIns="0" tIns="0" bIns="0">
            <a:normAutofit fontScale="78000"/>
          </a:bodyPr>
          <a:p>
            <a:endParaRPr b="0" lang="de-DE" sz="2800" spc="-1" strike="noStrike">
              <a:solidFill>
                <a:srgbClr val="ffffff"/>
              </a:solidFill>
              <a:latin typeface="Book Antiqua"/>
            </a:endParaRPr>
          </a:p>
        </p:txBody>
      </p:sp>
      <p:sp>
        <p:nvSpPr>
          <p:cNvPr id="25" name="PlaceHolder 4"/>
          <p:cNvSpPr>
            <a:spLocks noGrp="1"/>
          </p:cNvSpPr>
          <p:nvPr>
            <p:ph type="body"/>
          </p:nvPr>
        </p:nvSpPr>
        <p:spPr>
          <a:xfrm>
            <a:off x="457200" y="3927600"/>
            <a:ext cx="3007800" cy="2194920"/>
          </a:xfrm>
          <a:prstGeom prst="rect">
            <a:avLst/>
          </a:prstGeom>
        </p:spPr>
        <p:txBody>
          <a:bodyPr lIns="0" rIns="0" tIns="0" bIns="0">
            <a:normAutofit/>
          </a:bodyPr>
          <a:p>
            <a:endParaRPr b="0" lang="de-DE" sz="2800" spc="-1" strike="noStrike">
              <a:solidFill>
                <a:srgbClr val="ffffff"/>
              </a:solidFill>
              <a:latin typeface="Book Antiqua"/>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6.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21920" y="1371600"/>
            <a:ext cx="8229240" cy="1828440"/>
          </a:xfrm>
          <a:prstGeom prst="rect">
            <a:avLst/>
          </a:prstGeom>
        </p:spPr>
        <p:txBody>
          <a:bodyPr lIns="45720" rIns="45720" tIns="0" bIns="0" anchor="b">
            <a:normAutofit fontScale="77000"/>
          </a:bodyPr>
          <a:p>
            <a:pPr algn="ctr">
              <a:lnSpc>
                <a:spcPct val="100000"/>
              </a:lnSpc>
            </a:pPr>
            <a:r>
              <a:rPr b="1" lang="de-DE" sz="4800" spc="-1" strike="noStrike" cap="all">
                <a:solidFill>
                  <a:srgbClr val="bfbfbf"/>
                </a:solidFill>
                <a:latin typeface="Lucida Sans"/>
              </a:rPr>
              <a:t>Titelmasterformat durch Klicken bearbeiten</a:t>
            </a:r>
            <a:endParaRPr b="0" lang="de-DE" sz="4800" spc="-1" strike="noStrike">
              <a:solidFill>
                <a:srgbClr val="ffffff"/>
              </a:solidFill>
              <a:latin typeface="Book Antiqua"/>
            </a:endParaRPr>
          </a:p>
        </p:txBody>
      </p:sp>
      <p:sp>
        <p:nvSpPr>
          <p:cNvPr id="1" name="PlaceHolder 2"/>
          <p:cNvSpPr>
            <a:spLocks noGrp="1"/>
          </p:cNvSpPr>
          <p:nvPr>
            <p:ph type="dt"/>
          </p:nvPr>
        </p:nvSpPr>
        <p:spPr>
          <a:xfrm>
            <a:off x="457200" y="6416640"/>
            <a:ext cx="2133360" cy="364680"/>
          </a:xfrm>
          <a:prstGeom prst="rect">
            <a:avLst/>
          </a:prstGeom>
        </p:spPr>
        <p:txBody>
          <a:bodyPr lIns="90000" rIns="90000" tIns="45000" bIns="45000" anchor="b"/>
          <a:p>
            <a:pPr>
              <a:lnSpc>
                <a:spcPct val="100000"/>
              </a:lnSpc>
            </a:pPr>
            <a:fld id="{6C40547B-7129-4027-8320-18B01558932B}" type="datetime">
              <a:rPr b="0" lang="de-DE" sz="1200" spc="-1" strike="noStrike">
                <a:solidFill>
                  <a:srgbClr val="bcbcbc"/>
                </a:solidFill>
                <a:latin typeface="Book Antiqua"/>
              </a:rPr>
              <a:t>19.06.19</a:t>
            </a:fld>
            <a:endParaRPr b="0" lang="de-DE" sz="1200" spc="-1" strike="noStrike">
              <a:latin typeface="Times New Roman"/>
            </a:endParaRPr>
          </a:p>
        </p:txBody>
      </p:sp>
      <p:sp>
        <p:nvSpPr>
          <p:cNvPr id="2" name="PlaceHolder 3"/>
          <p:cNvSpPr>
            <a:spLocks noGrp="1"/>
          </p:cNvSpPr>
          <p:nvPr>
            <p:ph type="ftr"/>
          </p:nvPr>
        </p:nvSpPr>
        <p:spPr>
          <a:xfrm>
            <a:off x="3124080" y="6416640"/>
            <a:ext cx="2895120" cy="364680"/>
          </a:xfrm>
          <a:prstGeom prst="rect">
            <a:avLst/>
          </a:prstGeom>
        </p:spPr>
        <p:txBody>
          <a:bodyPr lIns="90000" rIns="90000" tIns="45000" bIns="45000" anchor="b"/>
          <a:p>
            <a:endParaRPr b="0" lang="de-DE" sz="2400" spc="-1" strike="noStrike">
              <a:latin typeface="Times New Roman"/>
            </a:endParaRPr>
          </a:p>
        </p:txBody>
      </p:sp>
      <p:sp>
        <p:nvSpPr>
          <p:cNvPr id="3" name="PlaceHolder 4"/>
          <p:cNvSpPr>
            <a:spLocks noGrp="1"/>
          </p:cNvSpPr>
          <p:nvPr>
            <p:ph type="sldNum"/>
          </p:nvPr>
        </p:nvSpPr>
        <p:spPr>
          <a:xfrm>
            <a:off x="7924680" y="6416640"/>
            <a:ext cx="761760" cy="364680"/>
          </a:xfrm>
          <a:prstGeom prst="rect">
            <a:avLst/>
          </a:prstGeom>
        </p:spPr>
        <p:txBody>
          <a:bodyPr lIns="0" rIns="0" tIns="45000" bIns="45000" anchor="b"/>
          <a:p>
            <a:pPr algn="r">
              <a:lnSpc>
                <a:spcPct val="100000"/>
              </a:lnSpc>
            </a:pPr>
            <a:fld id="{B84EAC37-76A4-426B-963C-9C5066A03FD9}" type="slidenum">
              <a:rPr b="0" lang="de-DE" sz="1200" spc="-1" strike="noStrike">
                <a:solidFill>
                  <a:srgbClr val="bcbcbc"/>
                </a:solidFill>
                <a:latin typeface="Book Antiqua"/>
              </a:rPr>
              <a:t>&lt;Foliennummer&gt;</a:t>
            </a:fld>
            <a:endParaRPr b="0" lang="de-DE"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2800" spc="-1" strike="noStrike">
                <a:solidFill>
                  <a:srgbClr val="ffffff"/>
                </a:solidFill>
                <a:latin typeface="Book Antiqua"/>
              </a:rPr>
              <a:t>Format des Gliederungstextes durch Klicken bearbeiten</a:t>
            </a:r>
            <a:endParaRPr b="0" lang="de-DE" sz="2800" spc="-1" strike="noStrike">
              <a:solidFill>
                <a:srgbClr val="ffffff"/>
              </a:solidFill>
              <a:latin typeface="Book Antiqua"/>
            </a:endParaRPr>
          </a:p>
          <a:p>
            <a:pPr lvl="1" marL="864000" indent="-324000">
              <a:spcBef>
                <a:spcPts val="1134"/>
              </a:spcBef>
              <a:buClr>
                <a:srgbClr val="000000"/>
              </a:buClr>
              <a:buSzPct val="75000"/>
              <a:buFont typeface="Symbol" charset="2"/>
              <a:buChar char=""/>
            </a:pPr>
            <a:r>
              <a:rPr b="0" lang="de-DE" sz="2200" spc="-1" strike="noStrike">
                <a:solidFill>
                  <a:srgbClr val="ffffff"/>
                </a:solidFill>
                <a:latin typeface="Book Antiqua"/>
              </a:rPr>
              <a:t>Zweite Gliederungsebene</a:t>
            </a:r>
            <a:endParaRPr b="0" lang="de-DE" sz="2200" spc="-1" strike="noStrike">
              <a:solidFill>
                <a:srgbClr val="ffffff"/>
              </a:solidFill>
              <a:latin typeface="Book Antiqua"/>
            </a:endParaRPr>
          </a:p>
          <a:p>
            <a:pPr lvl="2" marL="1296000" indent="-288000">
              <a:spcBef>
                <a:spcPts val="850"/>
              </a:spcBef>
              <a:buClr>
                <a:srgbClr val="000000"/>
              </a:buClr>
              <a:buSzPct val="45000"/>
              <a:buFont typeface="Wingdings" charset="2"/>
              <a:buChar char=""/>
            </a:pPr>
            <a:r>
              <a:rPr b="0" lang="de-DE" sz="2000" spc="-1" strike="noStrike">
                <a:solidFill>
                  <a:srgbClr val="ffffff"/>
                </a:solidFill>
                <a:latin typeface="Book Antiqua"/>
              </a:rPr>
              <a:t>Dritte Gliederungsebene</a:t>
            </a:r>
            <a:endParaRPr b="0" lang="de-DE" sz="2000" spc="-1" strike="noStrike">
              <a:solidFill>
                <a:srgbClr val="ffffff"/>
              </a:solidFill>
              <a:latin typeface="Book Antiqua"/>
            </a:endParaRPr>
          </a:p>
          <a:p>
            <a:pPr lvl="3" marL="1728000" indent="-216000">
              <a:spcBef>
                <a:spcPts val="567"/>
              </a:spcBef>
              <a:buClr>
                <a:srgbClr val="000000"/>
              </a:buClr>
              <a:buSzPct val="75000"/>
              <a:buFont typeface="Symbol" charset="2"/>
              <a:buChar char=""/>
            </a:pPr>
            <a:r>
              <a:rPr b="0" lang="de-DE" sz="2000" spc="-1" strike="noStrike">
                <a:solidFill>
                  <a:srgbClr val="ffffff"/>
                </a:solidFill>
                <a:latin typeface="Book Antiqua"/>
              </a:rPr>
              <a:t>Vierte Gliederungsebene</a:t>
            </a:r>
            <a:endParaRPr b="0" lang="de-DE" sz="2000" spc="-1" strike="noStrike">
              <a:solidFill>
                <a:srgbClr val="ffffff"/>
              </a:solidFill>
              <a:latin typeface="Book Antiqua"/>
            </a:endParaRPr>
          </a:p>
          <a:p>
            <a:pPr lvl="4" marL="2160000" indent="-216000">
              <a:spcBef>
                <a:spcPts val="283"/>
              </a:spcBef>
              <a:buClr>
                <a:srgbClr val="000000"/>
              </a:buClr>
              <a:buSzPct val="45000"/>
              <a:buFont typeface="Wingdings" charset="2"/>
              <a:buChar char=""/>
            </a:pPr>
            <a:r>
              <a:rPr b="0" lang="de-DE" sz="2000" spc="-1" strike="noStrike">
                <a:solidFill>
                  <a:srgbClr val="ffffff"/>
                </a:solidFill>
                <a:latin typeface="Book Antiqua"/>
              </a:rPr>
              <a:t>Fünfte Gliederungsebene</a:t>
            </a:r>
            <a:endParaRPr b="0" lang="de-DE" sz="2000" spc="-1" strike="noStrike">
              <a:solidFill>
                <a:srgbClr val="ffffff"/>
              </a:solidFill>
              <a:latin typeface="Book Antiqua"/>
            </a:endParaRPr>
          </a:p>
          <a:p>
            <a:pPr lvl="5" marL="2592000" indent="-216000">
              <a:spcBef>
                <a:spcPts val="283"/>
              </a:spcBef>
              <a:buClr>
                <a:srgbClr val="000000"/>
              </a:buClr>
              <a:buSzPct val="45000"/>
              <a:buFont typeface="Wingdings" charset="2"/>
              <a:buChar char=""/>
            </a:pPr>
            <a:r>
              <a:rPr b="0" lang="de-DE" sz="2000" spc="-1" strike="noStrike">
                <a:solidFill>
                  <a:srgbClr val="ffffff"/>
                </a:solidFill>
                <a:latin typeface="Book Antiqua"/>
              </a:rPr>
              <a:t>Sechste Gliederungsebene</a:t>
            </a:r>
            <a:endParaRPr b="0" lang="de-DE" sz="2000" spc="-1" strike="noStrike">
              <a:solidFill>
                <a:srgbClr val="ffffff"/>
              </a:solidFill>
              <a:latin typeface="Book Antiqua"/>
            </a:endParaRPr>
          </a:p>
          <a:p>
            <a:pPr lvl="6" marL="3024000" indent="-216000">
              <a:spcBef>
                <a:spcPts val="283"/>
              </a:spcBef>
              <a:buClr>
                <a:srgbClr val="000000"/>
              </a:buClr>
              <a:buSzPct val="45000"/>
              <a:buFont typeface="Wingdings" charset="2"/>
              <a:buChar char=""/>
            </a:pPr>
            <a:r>
              <a:rPr b="0" lang="de-DE" sz="2000" spc="-1" strike="noStrike">
                <a:solidFill>
                  <a:srgbClr val="ffffff"/>
                </a:solidFill>
                <a:latin typeface="Book Antiqua"/>
              </a:rPr>
              <a:t>Siebte Gliederungsebene</a:t>
            </a:r>
            <a:endParaRPr b="0" lang="de-DE" sz="2000" spc="-1" strike="noStrike">
              <a:solidFill>
                <a:srgbClr val="ffffff"/>
              </a:solidFill>
              <a:latin typeface="Book Antiqua"/>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lIns="90000" rIns="90000" tIns="45000" bIns="45000" anchor="ctr"/>
          <a:p>
            <a:pPr algn="ctr">
              <a:lnSpc>
                <a:spcPct val="100000"/>
              </a:lnSpc>
            </a:pPr>
            <a:r>
              <a:rPr b="1" lang="de-DE" sz="4100" spc="-1" strike="noStrike">
                <a:solidFill>
                  <a:srgbClr val="ff95b4"/>
                </a:solidFill>
                <a:latin typeface="Lucida Sans"/>
              </a:rPr>
              <a:t>Titelmasterformat durch Klicken bearbeiten</a:t>
            </a:r>
            <a:endParaRPr b="0" lang="de-DE" sz="4100" spc="-1" strike="noStrike">
              <a:solidFill>
                <a:srgbClr val="ffffff"/>
              </a:solidFill>
              <a:latin typeface="Book Antiqua"/>
            </a:endParaRPr>
          </a:p>
        </p:txBody>
      </p:sp>
      <p:sp>
        <p:nvSpPr>
          <p:cNvPr id="42" name="PlaceHolder 2"/>
          <p:cNvSpPr>
            <a:spLocks noGrp="1"/>
          </p:cNvSpPr>
          <p:nvPr>
            <p:ph type="body"/>
          </p:nvPr>
        </p:nvSpPr>
        <p:spPr>
          <a:xfrm>
            <a:off x="457200" y="1600200"/>
            <a:ext cx="8229240" cy="4708800"/>
          </a:xfrm>
          <a:prstGeom prst="rect">
            <a:avLst/>
          </a:prstGeom>
        </p:spPr>
        <p:txBody>
          <a:bodyPr lIns="90000" rIns="90000" tIns="45000" bIns="45000"/>
          <a:p>
            <a:pPr marL="548640" indent="-411120">
              <a:lnSpc>
                <a:spcPct val="100000"/>
              </a:lnSpc>
              <a:spcBef>
                <a:spcPts val="561"/>
              </a:spcBef>
              <a:buClr>
                <a:srgbClr val="f9f9f9"/>
              </a:buClr>
              <a:buSzPct val="65000"/>
              <a:buFont typeface="Wingdings" charset="2"/>
              <a:buChar char=""/>
            </a:pPr>
            <a:r>
              <a:rPr b="0" lang="de-DE" sz="2800" spc="-1" strike="noStrike">
                <a:solidFill>
                  <a:srgbClr val="ffffff"/>
                </a:solidFill>
                <a:latin typeface="Book Antiqua"/>
              </a:rPr>
              <a:t>Textmasterformate durch Klicken bearbeiten</a:t>
            </a:r>
            <a:endParaRPr b="0" lang="de-DE" sz="2800" spc="-1" strike="noStrike">
              <a:solidFill>
                <a:srgbClr val="ffffff"/>
              </a:solidFill>
              <a:latin typeface="Book Antiqua"/>
            </a:endParaRPr>
          </a:p>
          <a:p>
            <a:pPr lvl="1" marL="868680" indent="-282960">
              <a:lnSpc>
                <a:spcPct val="100000"/>
              </a:lnSpc>
              <a:spcBef>
                <a:spcPts val="479"/>
              </a:spcBef>
              <a:buClr>
                <a:srgbClr val="ffffff"/>
              </a:buClr>
              <a:buSzPct val="80000"/>
              <a:buFont typeface="Wingdings 2" charset="2"/>
              <a:buChar char=""/>
            </a:pPr>
            <a:r>
              <a:rPr b="0" lang="de-DE" sz="2400" spc="-1" strike="noStrike">
                <a:solidFill>
                  <a:srgbClr val="ffffff"/>
                </a:solidFill>
                <a:latin typeface="Book Antiqua"/>
              </a:rPr>
              <a:t>Zweite Ebene</a:t>
            </a:r>
            <a:endParaRPr b="0" lang="de-DE" sz="2400" spc="-1" strike="noStrike">
              <a:solidFill>
                <a:srgbClr val="ffffff"/>
              </a:solidFill>
              <a:latin typeface="Book Antiqua"/>
            </a:endParaRPr>
          </a:p>
          <a:p>
            <a:pPr lvl="2" marL="1134000" indent="-228240">
              <a:lnSpc>
                <a:spcPct val="100000"/>
              </a:lnSpc>
              <a:spcBef>
                <a:spcPts val="439"/>
              </a:spcBef>
              <a:buClr>
                <a:srgbClr val="ffffff"/>
              </a:buClr>
              <a:buSzPct val="95000"/>
              <a:buFont typeface="Wingdings" charset="2"/>
              <a:buChar char=""/>
            </a:pPr>
            <a:r>
              <a:rPr b="0" lang="de-DE" sz="2200" spc="-1" strike="noStrike">
                <a:solidFill>
                  <a:srgbClr val="ffffff"/>
                </a:solidFill>
                <a:latin typeface="Book Antiqua"/>
              </a:rPr>
              <a:t>Dritte Ebene</a:t>
            </a:r>
            <a:endParaRPr b="0" lang="de-DE" sz="2200" spc="-1" strike="noStrike">
              <a:solidFill>
                <a:srgbClr val="ffffff"/>
              </a:solidFill>
              <a:latin typeface="Book Antiqua"/>
            </a:endParaRPr>
          </a:p>
          <a:p>
            <a:pPr lvl="3" marL="1353240" indent="-182520">
              <a:lnSpc>
                <a:spcPct val="100000"/>
              </a:lnSpc>
              <a:spcBef>
                <a:spcPts val="400"/>
              </a:spcBef>
              <a:buClr>
                <a:srgbClr val="ffffff"/>
              </a:buClr>
              <a:buFont typeface="Wingdings 3" charset="2"/>
              <a:buChar char=""/>
            </a:pPr>
            <a:r>
              <a:rPr b="0" lang="de-DE" sz="2000" spc="-1" strike="noStrike">
                <a:solidFill>
                  <a:srgbClr val="ffffff"/>
                </a:solidFill>
                <a:latin typeface="Book Antiqua"/>
              </a:rPr>
              <a:t>Vierte Ebene</a:t>
            </a:r>
            <a:endParaRPr b="0" lang="de-DE" sz="2000" spc="-1" strike="noStrike">
              <a:solidFill>
                <a:srgbClr val="ffffff"/>
              </a:solidFill>
              <a:latin typeface="Book Antiqua"/>
            </a:endParaRPr>
          </a:p>
          <a:p>
            <a:pPr lvl="4" marL="1545480" indent="-182520">
              <a:lnSpc>
                <a:spcPct val="100000"/>
              </a:lnSpc>
              <a:spcBef>
                <a:spcPts val="400"/>
              </a:spcBef>
              <a:buClr>
                <a:srgbClr val="ffffff"/>
              </a:buClr>
              <a:buFont typeface="Wingdings 2" charset="2"/>
              <a:buChar char=""/>
            </a:pPr>
            <a:r>
              <a:rPr b="0" lang="de-DE" sz="2000" spc="-1" strike="noStrike">
                <a:solidFill>
                  <a:srgbClr val="ffffff"/>
                </a:solidFill>
                <a:latin typeface="Book Antiqua"/>
              </a:rPr>
              <a:t>Fünfte Ebene</a:t>
            </a:r>
            <a:endParaRPr b="0" lang="de-DE" sz="2000" spc="-1" strike="noStrike">
              <a:solidFill>
                <a:srgbClr val="ffffff"/>
              </a:solidFill>
              <a:latin typeface="Book Antiqua"/>
            </a:endParaRPr>
          </a:p>
        </p:txBody>
      </p:sp>
      <p:sp>
        <p:nvSpPr>
          <p:cNvPr id="43" name="PlaceHolder 3"/>
          <p:cNvSpPr>
            <a:spLocks noGrp="1"/>
          </p:cNvSpPr>
          <p:nvPr>
            <p:ph type="dt"/>
          </p:nvPr>
        </p:nvSpPr>
        <p:spPr>
          <a:xfrm>
            <a:off x="457200" y="6416640"/>
            <a:ext cx="2133360" cy="364680"/>
          </a:xfrm>
          <a:prstGeom prst="rect">
            <a:avLst/>
          </a:prstGeom>
        </p:spPr>
        <p:txBody>
          <a:bodyPr lIns="90000" rIns="90000" tIns="45000" bIns="45000" anchor="b"/>
          <a:p>
            <a:pPr>
              <a:lnSpc>
                <a:spcPct val="100000"/>
              </a:lnSpc>
            </a:pPr>
            <a:fld id="{6043996F-8AD8-4112-B49D-CFA74F2A7E42}" type="datetime">
              <a:rPr b="0" lang="de-DE" sz="1200" spc="-1" strike="noStrike">
                <a:solidFill>
                  <a:srgbClr val="bcbcbc"/>
                </a:solidFill>
                <a:latin typeface="Book Antiqua"/>
              </a:rPr>
              <a:t>19.06.19</a:t>
            </a:fld>
            <a:endParaRPr b="0" lang="de-DE" sz="1200" spc="-1" strike="noStrike">
              <a:latin typeface="Times New Roman"/>
            </a:endParaRPr>
          </a:p>
        </p:txBody>
      </p:sp>
      <p:sp>
        <p:nvSpPr>
          <p:cNvPr id="44" name="PlaceHolder 4"/>
          <p:cNvSpPr>
            <a:spLocks noGrp="1"/>
          </p:cNvSpPr>
          <p:nvPr>
            <p:ph type="ftr"/>
          </p:nvPr>
        </p:nvSpPr>
        <p:spPr>
          <a:xfrm>
            <a:off x="3124080" y="6416640"/>
            <a:ext cx="2895120" cy="364680"/>
          </a:xfrm>
          <a:prstGeom prst="rect">
            <a:avLst/>
          </a:prstGeom>
        </p:spPr>
        <p:txBody>
          <a:bodyPr lIns="90000" rIns="90000" tIns="45000" bIns="45000" anchor="b"/>
          <a:p>
            <a:endParaRPr b="0" lang="de-DE" sz="2400" spc="-1" strike="noStrike">
              <a:latin typeface="Times New Roman"/>
            </a:endParaRPr>
          </a:p>
        </p:txBody>
      </p:sp>
      <p:sp>
        <p:nvSpPr>
          <p:cNvPr id="45" name="PlaceHolder 5"/>
          <p:cNvSpPr>
            <a:spLocks noGrp="1"/>
          </p:cNvSpPr>
          <p:nvPr>
            <p:ph type="sldNum"/>
          </p:nvPr>
        </p:nvSpPr>
        <p:spPr>
          <a:xfrm>
            <a:off x="7924680" y="6416640"/>
            <a:ext cx="761760" cy="364680"/>
          </a:xfrm>
          <a:prstGeom prst="rect">
            <a:avLst/>
          </a:prstGeom>
        </p:spPr>
        <p:txBody>
          <a:bodyPr lIns="0" rIns="0" tIns="45000" bIns="45000" anchor="b"/>
          <a:p>
            <a:pPr algn="r">
              <a:lnSpc>
                <a:spcPct val="100000"/>
              </a:lnSpc>
            </a:pPr>
            <a:fld id="{A7D3DFA9-2A19-41AD-B71A-D066159C9619}" type="slidenum">
              <a:rPr b="0" lang="de-DE" sz="1200" spc="-1" strike="noStrike">
                <a:solidFill>
                  <a:srgbClr val="bcbcbc"/>
                </a:solidFill>
                <a:latin typeface="Book Antiqua"/>
              </a:rPr>
              <a:t>1</a:t>
            </a:fld>
            <a:endParaRPr b="0" lang="de-DE"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2880"/>
            <a:ext cx="8229240" cy="1142640"/>
          </a:xfrm>
          <a:prstGeom prst="rect">
            <a:avLst/>
          </a:prstGeom>
        </p:spPr>
        <p:txBody>
          <a:bodyPr lIns="90000" rIns="90000" tIns="45000" bIns="45000" anchor="ctr"/>
          <a:p>
            <a:pPr algn="ctr">
              <a:lnSpc>
                <a:spcPct val="100000"/>
              </a:lnSpc>
            </a:pPr>
            <a:r>
              <a:rPr b="1" lang="de-DE" sz="4100" spc="-1" strike="noStrike">
                <a:solidFill>
                  <a:srgbClr val="ff95b4"/>
                </a:solidFill>
                <a:latin typeface="Lucida Sans"/>
              </a:rPr>
              <a:t>Titelmasterformat durch Klicken bearbeiten</a:t>
            </a:r>
            <a:endParaRPr b="0" lang="de-DE" sz="4100" spc="-1" strike="noStrike">
              <a:solidFill>
                <a:srgbClr val="ffffff"/>
              </a:solidFill>
              <a:latin typeface="Book Antiqua"/>
            </a:endParaRPr>
          </a:p>
        </p:txBody>
      </p:sp>
      <p:sp>
        <p:nvSpPr>
          <p:cNvPr id="83" name="PlaceHolder 2"/>
          <p:cNvSpPr>
            <a:spLocks noGrp="1"/>
          </p:cNvSpPr>
          <p:nvPr>
            <p:ph type="body"/>
          </p:nvPr>
        </p:nvSpPr>
        <p:spPr>
          <a:xfrm>
            <a:off x="457200" y="1535040"/>
            <a:ext cx="4039920" cy="750600"/>
          </a:xfrm>
          <a:prstGeom prst="rect">
            <a:avLst/>
          </a:prstGeom>
        </p:spPr>
        <p:txBody>
          <a:bodyPr lIns="90000" rIns="90000" tIns="45000" bIns="45000" anchor="ctr"/>
          <a:p>
            <a:pPr>
              <a:lnSpc>
                <a:spcPct val="100000"/>
              </a:lnSpc>
              <a:spcBef>
                <a:spcPts val="479"/>
              </a:spcBef>
            </a:pPr>
            <a:r>
              <a:rPr b="0" lang="de-DE" sz="2400" spc="-1" strike="noStrike" cap="all">
                <a:solidFill>
                  <a:srgbClr val="ffffff"/>
                </a:solidFill>
                <a:latin typeface="Book Antiqua"/>
              </a:rPr>
              <a:t>Textmasterformate durch Klicken bearbeiten</a:t>
            </a:r>
            <a:endParaRPr b="0" lang="de-DE" sz="2400" spc="-1" strike="noStrike">
              <a:solidFill>
                <a:srgbClr val="ffffff"/>
              </a:solidFill>
              <a:latin typeface="Book Antiqua"/>
            </a:endParaRPr>
          </a:p>
        </p:txBody>
      </p:sp>
      <p:sp>
        <p:nvSpPr>
          <p:cNvPr id="84" name="PlaceHolder 3"/>
          <p:cNvSpPr>
            <a:spLocks noGrp="1"/>
          </p:cNvSpPr>
          <p:nvPr>
            <p:ph type="body"/>
          </p:nvPr>
        </p:nvSpPr>
        <p:spPr>
          <a:xfrm>
            <a:off x="4645080" y="1535040"/>
            <a:ext cx="4041360" cy="750600"/>
          </a:xfrm>
          <a:prstGeom prst="rect">
            <a:avLst/>
          </a:prstGeom>
        </p:spPr>
        <p:txBody>
          <a:bodyPr lIns="90000" rIns="90000" tIns="45000" bIns="45000" anchor="ctr"/>
          <a:p>
            <a:pPr>
              <a:lnSpc>
                <a:spcPct val="100000"/>
              </a:lnSpc>
              <a:spcBef>
                <a:spcPts val="479"/>
              </a:spcBef>
            </a:pPr>
            <a:r>
              <a:rPr b="0" lang="de-DE" sz="2400" spc="-1" strike="noStrike" cap="all">
                <a:solidFill>
                  <a:srgbClr val="ffffff"/>
                </a:solidFill>
                <a:latin typeface="Book Antiqua"/>
              </a:rPr>
              <a:t>Textmasterformate durch Klicken bearbeiten</a:t>
            </a:r>
            <a:endParaRPr b="0" lang="de-DE" sz="2400" spc="-1" strike="noStrike">
              <a:solidFill>
                <a:srgbClr val="ffffff"/>
              </a:solidFill>
              <a:latin typeface="Book Antiqua"/>
            </a:endParaRPr>
          </a:p>
        </p:txBody>
      </p:sp>
      <p:sp>
        <p:nvSpPr>
          <p:cNvPr id="85" name="PlaceHolder 4"/>
          <p:cNvSpPr>
            <a:spLocks noGrp="1"/>
          </p:cNvSpPr>
          <p:nvPr>
            <p:ph type="body"/>
          </p:nvPr>
        </p:nvSpPr>
        <p:spPr>
          <a:xfrm>
            <a:off x="457200" y="2362320"/>
            <a:ext cx="4039920" cy="3763440"/>
          </a:xfrm>
          <a:prstGeom prst="rect">
            <a:avLst/>
          </a:prstGeom>
        </p:spPr>
        <p:txBody>
          <a:bodyPr lIns="90000" rIns="90000" tIns="45000" bIns="45000"/>
          <a:p>
            <a:pPr marL="548640" indent="-411120">
              <a:lnSpc>
                <a:spcPct val="100000"/>
              </a:lnSpc>
              <a:spcBef>
                <a:spcPts val="479"/>
              </a:spcBef>
              <a:buClr>
                <a:srgbClr val="f9f9f9"/>
              </a:buClr>
              <a:buSzPct val="65000"/>
              <a:buFont typeface="Wingdings 2" charset="2"/>
              <a:buChar char=""/>
            </a:pPr>
            <a:r>
              <a:rPr b="0" lang="de-DE" sz="2400" spc="-1" strike="noStrike">
                <a:solidFill>
                  <a:srgbClr val="ffffff"/>
                </a:solidFill>
                <a:latin typeface="Book Antiqua"/>
              </a:rPr>
              <a:t>Textmasterformate durch Klicken bearbeiten</a:t>
            </a:r>
            <a:endParaRPr b="0" lang="de-DE" sz="2400" spc="-1" strike="noStrike">
              <a:solidFill>
                <a:srgbClr val="ffffff"/>
              </a:solidFill>
              <a:latin typeface="Book Antiqua"/>
            </a:endParaRPr>
          </a:p>
          <a:p>
            <a:pPr lvl="1" marL="868680" indent="-282960">
              <a:lnSpc>
                <a:spcPct val="100000"/>
              </a:lnSpc>
              <a:spcBef>
                <a:spcPts val="400"/>
              </a:spcBef>
              <a:buClr>
                <a:srgbClr val="ffffff"/>
              </a:buClr>
              <a:buSzPct val="80000"/>
              <a:buFont typeface="Wingdings 2" charset="2"/>
              <a:buChar char=""/>
            </a:pPr>
            <a:r>
              <a:rPr b="0" lang="de-DE" sz="2000" spc="-1" strike="noStrike">
                <a:solidFill>
                  <a:srgbClr val="ffffff"/>
                </a:solidFill>
                <a:latin typeface="Book Antiqua"/>
              </a:rPr>
              <a:t>Zweite Ebene</a:t>
            </a:r>
            <a:endParaRPr b="0" lang="de-DE" sz="2000" spc="-1" strike="noStrike">
              <a:solidFill>
                <a:srgbClr val="ffffff"/>
              </a:solidFill>
              <a:latin typeface="Book Antiqua"/>
            </a:endParaRPr>
          </a:p>
          <a:p>
            <a:pPr lvl="2" marL="1134000" indent="-228240">
              <a:lnSpc>
                <a:spcPct val="100000"/>
              </a:lnSpc>
              <a:spcBef>
                <a:spcPts val="360"/>
              </a:spcBef>
              <a:buClr>
                <a:srgbClr val="ffffff"/>
              </a:buClr>
              <a:buSzPct val="95000"/>
              <a:buFont typeface="Wingdings" charset="2"/>
              <a:buChar char=""/>
            </a:pPr>
            <a:r>
              <a:rPr b="0" lang="de-DE" sz="1800" spc="-1" strike="noStrike">
                <a:solidFill>
                  <a:srgbClr val="ffffff"/>
                </a:solidFill>
                <a:latin typeface="Book Antiqua"/>
              </a:rPr>
              <a:t>Dritte Ebene</a:t>
            </a:r>
            <a:endParaRPr b="0" lang="de-DE" sz="1800" spc="-1" strike="noStrike">
              <a:solidFill>
                <a:srgbClr val="ffffff"/>
              </a:solidFill>
              <a:latin typeface="Book Antiqua"/>
            </a:endParaRPr>
          </a:p>
          <a:p>
            <a:pPr lvl="3" marL="1353240" indent="-182520">
              <a:lnSpc>
                <a:spcPct val="100000"/>
              </a:lnSpc>
              <a:spcBef>
                <a:spcPts val="320"/>
              </a:spcBef>
              <a:buClr>
                <a:srgbClr val="ffffff"/>
              </a:buClr>
              <a:buFont typeface="Wingdings 3" charset="2"/>
              <a:buChar char=""/>
            </a:pPr>
            <a:r>
              <a:rPr b="0" lang="de-DE" sz="1600" spc="-1" strike="noStrike">
                <a:solidFill>
                  <a:srgbClr val="ffffff"/>
                </a:solidFill>
                <a:latin typeface="Book Antiqua"/>
              </a:rPr>
              <a:t>Vierte Ebene</a:t>
            </a:r>
            <a:endParaRPr b="0" lang="de-DE" sz="1600" spc="-1" strike="noStrike">
              <a:solidFill>
                <a:srgbClr val="ffffff"/>
              </a:solidFill>
              <a:latin typeface="Book Antiqua"/>
            </a:endParaRPr>
          </a:p>
          <a:p>
            <a:pPr lvl="4" marL="1545480" indent="-182520">
              <a:lnSpc>
                <a:spcPct val="100000"/>
              </a:lnSpc>
              <a:spcBef>
                <a:spcPts val="320"/>
              </a:spcBef>
              <a:buClr>
                <a:srgbClr val="ffffff"/>
              </a:buClr>
              <a:buFont typeface="Wingdings 2" charset="2"/>
              <a:buChar char=""/>
            </a:pPr>
            <a:r>
              <a:rPr b="0" lang="de-DE" sz="1600" spc="-1" strike="noStrike">
                <a:solidFill>
                  <a:srgbClr val="ffffff"/>
                </a:solidFill>
                <a:latin typeface="Book Antiqua"/>
              </a:rPr>
              <a:t>Fünfte Ebene</a:t>
            </a:r>
            <a:endParaRPr b="0" lang="de-DE" sz="1600" spc="-1" strike="noStrike">
              <a:solidFill>
                <a:srgbClr val="ffffff"/>
              </a:solidFill>
              <a:latin typeface="Book Antiqua"/>
            </a:endParaRPr>
          </a:p>
        </p:txBody>
      </p:sp>
      <p:sp>
        <p:nvSpPr>
          <p:cNvPr id="86" name="PlaceHolder 5"/>
          <p:cNvSpPr>
            <a:spLocks noGrp="1"/>
          </p:cNvSpPr>
          <p:nvPr>
            <p:ph type="body"/>
          </p:nvPr>
        </p:nvSpPr>
        <p:spPr>
          <a:xfrm>
            <a:off x="4645080" y="2362320"/>
            <a:ext cx="4041360" cy="3763440"/>
          </a:xfrm>
          <a:prstGeom prst="rect">
            <a:avLst/>
          </a:prstGeom>
        </p:spPr>
        <p:txBody>
          <a:bodyPr lIns="90000" rIns="90000" tIns="45000" bIns="45000"/>
          <a:p>
            <a:pPr marL="548640" indent="-411120">
              <a:lnSpc>
                <a:spcPct val="100000"/>
              </a:lnSpc>
              <a:spcBef>
                <a:spcPts val="479"/>
              </a:spcBef>
              <a:buClr>
                <a:srgbClr val="f9f9f9"/>
              </a:buClr>
              <a:buSzPct val="65000"/>
              <a:buFont typeface="Wingdings 2" charset="2"/>
              <a:buChar char=""/>
            </a:pPr>
            <a:r>
              <a:rPr b="0" lang="de-DE" sz="2400" spc="-1" strike="noStrike">
                <a:solidFill>
                  <a:srgbClr val="ffffff"/>
                </a:solidFill>
                <a:latin typeface="Book Antiqua"/>
              </a:rPr>
              <a:t>Textmasterformate durch Klicken bearbeiten</a:t>
            </a:r>
            <a:endParaRPr b="0" lang="de-DE" sz="2400" spc="-1" strike="noStrike">
              <a:solidFill>
                <a:srgbClr val="ffffff"/>
              </a:solidFill>
              <a:latin typeface="Book Antiqua"/>
            </a:endParaRPr>
          </a:p>
          <a:p>
            <a:pPr lvl="1" marL="868680" indent="-282960">
              <a:lnSpc>
                <a:spcPct val="100000"/>
              </a:lnSpc>
              <a:spcBef>
                <a:spcPts val="400"/>
              </a:spcBef>
              <a:buClr>
                <a:srgbClr val="ffffff"/>
              </a:buClr>
              <a:buSzPct val="80000"/>
              <a:buFont typeface="Wingdings 2" charset="2"/>
              <a:buChar char=""/>
            </a:pPr>
            <a:r>
              <a:rPr b="0" lang="de-DE" sz="2000" spc="-1" strike="noStrike">
                <a:solidFill>
                  <a:srgbClr val="ffffff"/>
                </a:solidFill>
                <a:latin typeface="Book Antiqua"/>
              </a:rPr>
              <a:t>Zweite Ebene</a:t>
            </a:r>
            <a:endParaRPr b="0" lang="de-DE" sz="2000" spc="-1" strike="noStrike">
              <a:solidFill>
                <a:srgbClr val="ffffff"/>
              </a:solidFill>
              <a:latin typeface="Book Antiqua"/>
            </a:endParaRPr>
          </a:p>
          <a:p>
            <a:pPr lvl="2" marL="1134000" indent="-228240">
              <a:lnSpc>
                <a:spcPct val="100000"/>
              </a:lnSpc>
              <a:spcBef>
                <a:spcPts val="360"/>
              </a:spcBef>
              <a:buClr>
                <a:srgbClr val="ffffff"/>
              </a:buClr>
              <a:buSzPct val="95000"/>
              <a:buFont typeface="Wingdings" charset="2"/>
              <a:buChar char=""/>
            </a:pPr>
            <a:r>
              <a:rPr b="0" lang="de-DE" sz="1800" spc="-1" strike="noStrike">
                <a:solidFill>
                  <a:srgbClr val="ffffff"/>
                </a:solidFill>
                <a:latin typeface="Book Antiqua"/>
              </a:rPr>
              <a:t>Dritte Ebene</a:t>
            </a:r>
            <a:endParaRPr b="0" lang="de-DE" sz="1800" spc="-1" strike="noStrike">
              <a:solidFill>
                <a:srgbClr val="ffffff"/>
              </a:solidFill>
              <a:latin typeface="Book Antiqua"/>
            </a:endParaRPr>
          </a:p>
          <a:p>
            <a:pPr lvl="3" marL="1353240" indent="-182520">
              <a:lnSpc>
                <a:spcPct val="100000"/>
              </a:lnSpc>
              <a:spcBef>
                <a:spcPts val="320"/>
              </a:spcBef>
              <a:buClr>
                <a:srgbClr val="ffffff"/>
              </a:buClr>
              <a:buFont typeface="Wingdings 3" charset="2"/>
              <a:buChar char=""/>
            </a:pPr>
            <a:r>
              <a:rPr b="0" lang="de-DE" sz="1600" spc="-1" strike="noStrike">
                <a:solidFill>
                  <a:srgbClr val="ffffff"/>
                </a:solidFill>
                <a:latin typeface="Book Antiqua"/>
              </a:rPr>
              <a:t>Vierte Ebene</a:t>
            </a:r>
            <a:endParaRPr b="0" lang="de-DE" sz="1600" spc="-1" strike="noStrike">
              <a:solidFill>
                <a:srgbClr val="ffffff"/>
              </a:solidFill>
              <a:latin typeface="Book Antiqua"/>
            </a:endParaRPr>
          </a:p>
          <a:p>
            <a:pPr lvl="4" marL="1545480" indent="-182520">
              <a:lnSpc>
                <a:spcPct val="100000"/>
              </a:lnSpc>
              <a:spcBef>
                <a:spcPts val="320"/>
              </a:spcBef>
              <a:buClr>
                <a:srgbClr val="ffffff"/>
              </a:buClr>
              <a:buFont typeface="Wingdings 2" charset="2"/>
              <a:buChar char=""/>
            </a:pPr>
            <a:r>
              <a:rPr b="0" lang="de-DE" sz="1600" spc="-1" strike="noStrike">
                <a:solidFill>
                  <a:srgbClr val="ffffff"/>
                </a:solidFill>
                <a:latin typeface="Book Antiqua"/>
              </a:rPr>
              <a:t>Fünfte Ebene</a:t>
            </a:r>
            <a:endParaRPr b="0" lang="de-DE" sz="1600" spc="-1" strike="noStrike">
              <a:solidFill>
                <a:srgbClr val="ffffff"/>
              </a:solidFill>
              <a:latin typeface="Book Antiqua"/>
            </a:endParaRPr>
          </a:p>
        </p:txBody>
      </p:sp>
      <p:sp>
        <p:nvSpPr>
          <p:cNvPr id="87" name="PlaceHolder 6"/>
          <p:cNvSpPr>
            <a:spLocks noGrp="1"/>
          </p:cNvSpPr>
          <p:nvPr>
            <p:ph type="dt"/>
          </p:nvPr>
        </p:nvSpPr>
        <p:spPr>
          <a:xfrm>
            <a:off x="457200" y="6416640"/>
            <a:ext cx="2133360" cy="364680"/>
          </a:xfrm>
          <a:prstGeom prst="rect">
            <a:avLst/>
          </a:prstGeom>
        </p:spPr>
        <p:txBody>
          <a:bodyPr lIns="90000" rIns="90000" tIns="45000" bIns="45000" anchor="b"/>
          <a:p>
            <a:pPr>
              <a:lnSpc>
                <a:spcPct val="100000"/>
              </a:lnSpc>
            </a:pPr>
            <a:fld id="{5D7258AC-AFEA-47CE-BEC1-761D7F088EF9}" type="datetime">
              <a:rPr b="0" lang="de-DE" sz="1200" spc="-1" strike="noStrike">
                <a:solidFill>
                  <a:srgbClr val="bcbcbc"/>
                </a:solidFill>
                <a:latin typeface="Book Antiqua"/>
              </a:rPr>
              <a:t>19.06.19</a:t>
            </a:fld>
            <a:endParaRPr b="0" lang="de-DE" sz="1200" spc="-1" strike="noStrike">
              <a:latin typeface="Times New Roman"/>
            </a:endParaRPr>
          </a:p>
        </p:txBody>
      </p:sp>
      <p:sp>
        <p:nvSpPr>
          <p:cNvPr id="88" name="PlaceHolder 7"/>
          <p:cNvSpPr>
            <a:spLocks noGrp="1"/>
          </p:cNvSpPr>
          <p:nvPr>
            <p:ph type="ftr"/>
          </p:nvPr>
        </p:nvSpPr>
        <p:spPr>
          <a:xfrm>
            <a:off x="3124080" y="6416640"/>
            <a:ext cx="2895120" cy="364680"/>
          </a:xfrm>
          <a:prstGeom prst="rect">
            <a:avLst/>
          </a:prstGeom>
        </p:spPr>
        <p:txBody>
          <a:bodyPr lIns="90000" rIns="90000" tIns="45000" bIns="45000" anchor="b"/>
          <a:p>
            <a:endParaRPr b="0" lang="de-DE" sz="2400" spc="-1" strike="noStrike">
              <a:latin typeface="Times New Roman"/>
            </a:endParaRPr>
          </a:p>
        </p:txBody>
      </p:sp>
      <p:sp>
        <p:nvSpPr>
          <p:cNvPr id="89" name="PlaceHolder 8"/>
          <p:cNvSpPr>
            <a:spLocks noGrp="1"/>
          </p:cNvSpPr>
          <p:nvPr>
            <p:ph type="sldNum"/>
          </p:nvPr>
        </p:nvSpPr>
        <p:spPr>
          <a:xfrm>
            <a:off x="7924680" y="6416640"/>
            <a:ext cx="761760" cy="364680"/>
          </a:xfrm>
          <a:prstGeom prst="rect">
            <a:avLst/>
          </a:prstGeom>
        </p:spPr>
        <p:txBody>
          <a:bodyPr lIns="0" rIns="0" tIns="45000" bIns="45000" anchor="b"/>
          <a:p>
            <a:pPr algn="r">
              <a:lnSpc>
                <a:spcPct val="100000"/>
              </a:lnSpc>
            </a:pPr>
            <a:fld id="{B1F24694-A9D0-40B1-9E5E-BC985D0872B0}" type="slidenum">
              <a:rPr b="0" lang="de-DE" sz="1200" spc="-1" strike="noStrike">
                <a:solidFill>
                  <a:srgbClr val="bcbcbc"/>
                </a:solidFill>
                <a:latin typeface="Book Antiqua"/>
              </a:rPr>
              <a:t>1</a:t>
            </a:fld>
            <a:endParaRPr b="0" lang="de-DE"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26" name="PlaceHolder 1"/>
          <p:cNvSpPr>
            <a:spLocks noGrp="1"/>
          </p:cNvSpPr>
          <p:nvPr>
            <p:ph type="dt"/>
          </p:nvPr>
        </p:nvSpPr>
        <p:spPr>
          <a:xfrm>
            <a:off x="457200" y="6416640"/>
            <a:ext cx="2133360" cy="364680"/>
          </a:xfrm>
          <a:prstGeom prst="rect">
            <a:avLst/>
          </a:prstGeom>
        </p:spPr>
        <p:txBody>
          <a:bodyPr lIns="90000" rIns="90000" tIns="45000" bIns="45000" anchor="b"/>
          <a:p>
            <a:pPr>
              <a:lnSpc>
                <a:spcPct val="100000"/>
              </a:lnSpc>
            </a:pPr>
            <a:fld id="{65F78570-BA87-4961-8801-B1F941179220}" type="datetime">
              <a:rPr b="0" lang="de-DE" sz="1200" spc="-1" strike="noStrike">
                <a:solidFill>
                  <a:srgbClr val="bcbcbc"/>
                </a:solidFill>
                <a:latin typeface="Book Antiqua"/>
              </a:rPr>
              <a:t>19.06.19</a:t>
            </a:fld>
            <a:endParaRPr b="0" lang="de-DE" sz="1200" spc="-1" strike="noStrike">
              <a:latin typeface="Times New Roman"/>
            </a:endParaRPr>
          </a:p>
        </p:txBody>
      </p:sp>
      <p:sp>
        <p:nvSpPr>
          <p:cNvPr id="127" name="PlaceHolder 2"/>
          <p:cNvSpPr>
            <a:spLocks noGrp="1"/>
          </p:cNvSpPr>
          <p:nvPr>
            <p:ph type="ftr"/>
          </p:nvPr>
        </p:nvSpPr>
        <p:spPr>
          <a:xfrm>
            <a:off x="3124080" y="6416640"/>
            <a:ext cx="2895120" cy="364680"/>
          </a:xfrm>
          <a:prstGeom prst="rect">
            <a:avLst/>
          </a:prstGeom>
        </p:spPr>
        <p:txBody>
          <a:bodyPr lIns="90000" rIns="90000" tIns="45000" bIns="45000" anchor="b"/>
          <a:p>
            <a:endParaRPr b="0" lang="de-DE" sz="2400" spc="-1" strike="noStrike">
              <a:latin typeface="Times New Roman"/>
            </a:endParaRPr>
          </a:p>
        </p:txBody>
      </p:sp>
      <p:sp>
        <p:nvSpPr>
          <p:cNvPr id="128" name="PlaceHolder 3"/>
          <p:cNvSpPr>
            <a:spLocks noGrp="1"/>
          </p:cNvSpPr>
          <p:nvPr>
            <p:ph type="sldNum"/>
          </p:nvPr>
        </p:nvSpPr>
        <p:spPr>
          <a:xfrm>
            <a:off x="7924680" y="6416640"/>
            <a:ext cx="761760" cy="364680"/>
          </a:xfrm>
          <a:prstGeom prst="rect">
            <a:avLst/>
          </a:prstGeom>
        </p:spPr>
        <p:txBody>
          <a:bodyPr lIns="0" rIns="0" tIns="45000" bIns="45000" anchor="b"/>
          <a:p>
            <a:pPr algn="r">
              <a:lnSpc>
                <a:spcPct val="100000"/>
              </a:lnSpc>
            </a:pPr>
            <a:fld id="{987392CF-947B-444B-8C22-BB0C98E44B4A}" type="slidenum">
              <a:rPr b="0" lang="de-DE" sz="1200" spc="-1" strike="noStrike">
                <a:solidFill>
                  <a:srgbClr val="bcbcbc"/>
                </a:solidFill>
                <a:latin typeface="Book Antiqua"/>
              </a:rPr>
              <a:t>1</a:t>
            </a:fld>
            <a:endParaRPr b="0" lang="de-DE" sz="1200" spc="-1" strike="noStrike">
              <a:latin typeface="Times New Roman"/>
            </a:endParaRPr>
          </a:p>
        </p:txBody>
      </p:sp>
      <p:sp>
        <p:nvSpPr>
          <p:cNvPr id="129" name="PlaceHolder 4"/>
          <p:cNvSpPr>
            <a:spLocks noGrp="1"/>
          </p:cNvSpPr>
          <p:nvPr>
            <p:ph type="title"/>
          </p:nvPr>
        </p:nvSpPr>
        <p:spPr>
          <a:xfrm>
            <a:off x="457200" y="273600"/>
            <a:ext cx="8229240" cy="1144800"/>
          </a:xfrm>
          <a:prstGeom prst="rect">
            <a:avLst/>
          </a:prstGeom>
        </p:spPr>
        <p:txBody>
          <a:bodyPr lIns="0" rIns="0" tIns="0" bIns="0" anchor="ctr"/>
          <a:p>
            <a:r>
              <a:rPr b="0" lang="de-DE" sz="1800" spc="-1" strike="noStrike">
                <a:solidFill>
                  <a:srgbClr val="ffffff"/>
                </a:solidFill>
                <a:latin typeface="Book Antiqua"/>
              </a:rPr>
              <a:t>Format des Titeltextes durch Klicken bearbeiten</a:t>
            </a:r>
            <a:endParaRPr b="0" lang="de-DE" sz="1800" spc="-1" strike="noStrike">
              <a:solidFill>
                <a:srgbClr val="ffffff"/>
              </a:solidFill>
              <a:latin typeface="Book Antiqua"/>
            </a:endParaRPr>
          </a:p>
        </p:txBody>
      </p:sp>
      <p:sp>
        <p:nvSpPr>
          <p:cNvPr id="130"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2800" spc="-1" strike="noStrike">
                <a:solidFill>
                  <a:srgbClr val="ffffff"/>
                </a:solidFill>
                <a:latin typeface="Book Antiqua"/>
              </a:rPr>
              <a:t>Format des Gliederungstextes durch Klicken bearbeiten</a:t>
            </a:r>
            <a:endParaRPr b="0" lang="de-DE" sz="2800" spc="-1" strike="noStrike">
              <a:solidFill>
                <a:srgbClr val="ffffff"/>
              </a:solidFill>
              <a:latin typeface="Book Antiqua"/>
            </a:endParaRPr>
          </a:p>
          <a:p>
            <a:pPr lvl="1" marL="864000" indent="-324000">
              <a:spcBef>
                <a:spcPts val="1134"/>
              </a:spcBef>
              <a:buClr>
                <a:srgbClr val="000000"/>
              </a:buClr>
              <a:buSzPct val="75000"/>
              <a:buFont typeface="Symbol" charset="2"/>
              <a:buChar char=""/>
            </a:pPr>
            <a:r>
              <a:rPr b="0" lang="de-DE" sz="2200" spc="-1" strike="noStrike">
                <a:solidFill>
                  <a:srgbClr val="ffffff"/>
                </a:solidFill>
                <a:latin typeface="Book Antiqua"/>
              </a:rPr>
              <a:t>Zweite Gliederungsebene</a:t>
            </a:r>
            <a:endParaRPr b="0" lang="de-DE" sz="2200" spc="-1" strike="noStrike">
              <a:solidFill>
                <a:srgbClr val="ffffff"/>
              </a:solidFill>
              <a:latin typeface="Book Antiqua"/>
            </a:endParaRPr>
          </a:p>
          <a:p>
            <a:pPr lvl="2" marL="1296000" indent="-288000">
              <a:spcBef>
                <a:spcPts val="850"/>
              </a:spcBef>
              <a:buClr>
                <a:srgbClr val="000000"/>
              </a:buClr>
              <a:buSzPct val="45000"/>
              <a:buFont typeface="Wingdings" charset="2"/>
              <a:buChar char=""/>
            </a:pPr>
            <a:r>
              <a:rPr b="0" lang="de-DE" sz="2000" spc="-1" strike="noStrike">
                <a:solidFill>
                  <a:srgbClr val="ffffff"/>
                </a:solidFill>
                <a:latin typeface="Book Antiqua"/>
              </a:rPr>
              <a:t>Dritte Gliederungsebene</a:t>
            </a:r>
            <a:endParaRPr b="0" lang="de-DE" sz="2000" spc="-1" strike="noStrike">
              <a:solidFill>
                <a:srgbClr val="ffffff"/>
              </a:solidFill>
              <a:latin typeface="Book Antiqua"/>
            </a:endParaRPr>
          </a:p>
          <a:p>
            <a:pPr lvl="3" marL="1728000" indent="-216000">
              <a:spcBef>
                <a:spcPts val="567"/>
              </a:spcBef>
              <a:buClr>
                <a:srgbClr val="000000"/>
              </a:buClr>
              <a:buSzPct val="75000"/>
              <a:buFont typeface="Symbol" charset="2"/>
              <a:buChar char=""/>
            </a:pPr>
            <a:r>
              <a:rPr b="0" lang="de-DE" sz="2000" spc="-1" strike="noStrike">
                <a:solidFill>
                  <a:srgbClr val="ffffff"/>
                </a:solidFill>
                <a:latin typeface="Book Antiqua"/>
              </a:rPr>
              <a:t>Vierte Gliederungsebene</a:t>
            </a:r>
            <a:endParaRPr b="0" lang="de-DE" sz="2000" spc="-1" strike="noStrike">
              <a:solidFill>
                <a:srgbClr val="ffffff"/>
              </a:solidFill>
              <a:latin typeface="Book Antiqua"/>
            </a:endParaRPr>
          </a:p>
          <a:p>
            <a:pPr lvl="4" marL="2160000" indent="-216000">
              <a:spcBef>
                <a:spcPts val="283"/>
              </a:spcBef>
              <a:buClr>
                <a:srgbClr val="000000"/>
              </a:buClr>
              <a:buSzPct val="45000"/>
              <a:buFont typeface="Wingdings" charset="2"/>
              <a:buChar char=""/>
            </a:pPr>
            <a:r>
              <a:rPr b="0" lang="de-DE" sz="2000" spc="-1" strike="noStrike">
                <a:solidFill>
                  <a:srgbClr val="ffffff"/>
                </a:solidFill>
                <a:latin typeface="Book Antiqua"/>
              </a:rPr>
              <a:t>Fünfte Gliederungsebene</a:t>
            </a:r>
            <a:endParaRPr b="0" lang="de-DE" sz="2000" spc="-1" strike="noStrike">
              <a:solidFill>
                <a:srgbClr val="ffffff"/>
              </a:solidFill>
              <a:latin typeface="Book Antiqua"/>
            </a:endParaRPr>
          </a:p>
          <a:p>
            <a:pPr lvl="5" marL="2592000" indent="-216000">
              <a:spcBef>
                <a:spcPts val="283"/>
              </a:spcBef>
              <a:buClr>
                <a:srgbClr val="000000"/>
              </a:buClr>
              <a:buSzPct val="45000"/>
              <a:buFont typeface="Wingdings" charset="2"/>
              <a:buChar char=""/>
            </a:pPr>
            <a:r>
              <a:rPr b="0" lang="de-DE" sz="2000" spc="-1" strike="noStrike">
                <a:solidFill>
                  <a:srgbClr val="ffffff"/>
                </a:solidFill>
                <a:latin typeface="Book Antiqua"/>
              </a:rPr>
              <a:t>Sechste Gliederungsebene</a:t>
            </a:r>
            <a:endParaRPr b="0" lang="de-DE" sz="2000" spc="-1" strike="noStrike">
              <a:solidFill>
                <a:srgbClr val="ffffff"/>
              </a:solidFill>
              <a:latin typeface="Book Antiqua"/>
            </a:endParaRPr>
          </a:p>
          <a:p>
            <a:pPr lvl="6" marL="3024000" indent="-216000">
              <a:spcBef>
                <a:spcPts val="283"/>
              </a:spcBef>
              <a:buClr>
                <a:srgbClr val="000000"/>
              </a:buClr>
              <a:buSzPct val="45000"/>
              <a:buFont typeface="Wingdings" charset="2"/>
              <a:buChar char=""/>
            </a:pPr>
            <a:r>
              <a:rPr b="0" lang="de-DE" sz="2000" spc="-1" strike="noStrike">
                <a:solidFill>
                  <a:srgbClr val="ffffff"/>
                </a:solidFill>
                <a:latin typeface="Book Antiqua"/>
              </a:rPr>
              <a:t>Siebte Gliederungsebene</a:t>
            </a:r>
            <a:endParaRPr b="0" lang="de-DE" sz="2000" spc="-1" strike="noStrike">
              <a:solidFill>
                <a:srgbClr val="ffffff"/>
              </a:solidFill>
              <a:latin typeface="Book Antiqua"/>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4680"/>
            <a:ext cx="8229240" cy="1142640"/>
          </a:xfrm>
          <a:prstGeom prst="rect">
            <a:avLst/>
          </a:prstGeom>
        </p:spPr>
        <p:txBody>
          <a:bodyPr lIns="90000" rIns="90000" tIns="45000" bIns="45000" anchor="ctr"/>
          <a:p>
            <a:pPr algn="ctr">
              <a:lnSpc>
                <a:spcPct val="100000"/>
              </a:lnSpc>
            </a:pPr>
            <a:r>
              <a:rPr b="1" lang="de-DE" sz="4100" spc="-1" strike="noStrike">
                <a:solidFill>
                  <a:srgbClr val="ff95b4"/>
                </a:solidFill>
                <a:latin typeface="Lucida Sans"/>
              </a:rPr>
              <a:t>Titelmasterformat durch Klicken bearbeiten</a:t>
            </a:r>
            <a:endParaRPr b="0" lang="de-DE" sz="4100" spc="-1" strike="noStrike">
              <a:solidFill>
                <a:srgbClr val="ffffff"/>
              </a:solidFill>
              <a:latin typeface="Book Antiqua"/>
            </a:endParaRPr>
          </a:p>
        </p:txBody>
      </p:sp>
      <p:sp>
        <p:nvSpPr>
          <p:cNvPr id="168" name="PlaceHolder 2"/>
          <p:cNvSpPr>
            <a:spLocks noGrp="1"/>
          </p:cNvSpPr>
          <p:nvPr>
            <p:ph type="dt"/>
          </p:nvPr>
        </p:nvSpPr>
        <p:spPr>
          <a:xfrm>
            <a:off x="457200" y="6416640"/>
            <a:ext cx="2133360" cy="364680"/>
          </a:xfrm>
          <a:prstGeom prst="rect">
            <a:avLst/>
          </a:prstGeom>
        </p:spPr>
        <p:txBody>
          <a:bodyPr lIns="90000" rIns="90000" tIns="45000" bIns="45000" anchor="b"/>
          <a:p>
            <a:pPr>
              <a:lnSpc>
                <a:spcPct val="100000"/>
              </a:lnSpc>
            </a:pPr>
            <a:fld id="{62768760-189E-4C33-830D-5810206E9E61}" type="datetime">
              <a:rPr b="0" lang="de-DE" sz="1200" spc="-1" strike="noStrike">
                <a:solidFill>
                  <a:srgbClr val="bcbcbc"/>
                </a:solidFill>
                <a:latin typeface="Book Antiqua"/>
              </a:rPr>
              <a:t>19.06.19</a:t>
            </a:fld>
            <a:endParaRPr b="0" lang="de-DE" sz="1200" spc="-1" strike="noStrike">
              <a:latin typeface="Times New Roman"/>
            </a:endParaRPr>
          </a:p>
        </p:txBody>
      </p:sp>
      <p:sp>
        <p:nvSpPr>
          <p:cNvPr id="169" name="PlaceHolder 3"/>
          <p:cNvSpPr>
            <a:spLocks noGrp="1"/>
          </p:cNvSpPr>
          <p:nvPr>
            <p:ph type="ftr"/>
          </p:nvPr>
        </p:nvSpPr>
        <p:spPr>
          <a:xfrm>
            <a:off x="3124080" y="6416640"/>
            <a:ext cx="2895120" cy="364680"/>
          </a:xfrm>
          <a:prstGeom prst="rect">
            <a:avLst/>
          </a:prstGeom>
        </p:spPr>
        <p:txBody>
          <a:bodyPr lIns="90000" rIns="90000" tIns="45000" bIns="45000" anchor="b"/>
          <a:p>
            <a:endParaRPr b="0" lang="de-DE" sz="2400" spc="-1" strike="noStrike">
              <a:latin typeface="Times New Roman"/>
            </a:endParaRPr>
          </a:p>
        </p:txBody>
      </p:sp>
      <p:sp>
        <p:nvSpPr>
          <p:cNvPr id="170" name="PlaceHolder 4"/>
          <p:cNvSpPr>
            <a:spLocks noGrp="1"/>
          </p:cNvSpPr>
          <p:nvPr>
            <p:ph type="sldNum"/>
          </p:nvPr>
        </p:nvSpPr>
        <p:spPr>
          <a:xfrm>
            <a:off x="7924680" y="6416640"/>
            <a:ext cx="761760" cy="364680"/>
          </a:xfrm>
          <a:prstGeom prst="rect">
            <a:avLst/>
          </a:prstGeom>
        </p:spPr>
        <p:txBody>
          <a:bodyPr lIns="0" rIns="0" tIns="45000" bIns="45000" anchor="b"/>
          <a:p>
            <a:pPr algn="r">
              <a:lnSpc>
                <a:spcPct val="100000"/>
              </a:lnSpc>
            </a:pPr>
            <a:fld id="{3896772C-4841-4D4F-B201-CC061E2900B8}" type="slidenum">
              <a:rPr b="0" lang="de-DE" sz="1200" spc="-1" strike="noStrike">
                <a:solidFill>
                  <a:srgbClr val="bcbcbc"/>
                </a:solidFill>
                <a:latin typeface="Book Antiqua"/>
              </a:rPr>
              <a:t>1</a:t>
            </a:fld>
            <a:endParaRPr b="0" lang="de-DE" sz="1200" spc="-1" strike="noStrike">
              <a:latin typeface="Times New Roman"/>
            </a:endParaRPr>
          </a:p>
        </p:txBody>
      </p:sp>
      <p:sp>
        <p:nvSpPr>
          <p:cNvPr id="171"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2800" spc="-1" strike="noStrike">
                <a:solidFill>
                  <a:srgbClr val="ffffff"/>
                </a:solidFill>
                <a:latin typeface="Book Antiqua"/>
              </a:rPr>
              <a:t>Format des Gliederungstextes durch Klicken bearbeiten</a:t>
            </a:r>
            <a:endParaRPr b="0" lang="de-DE" sz="2800" spc="-1" strike="noStrike">
              <a:solidFill>
                <a:srgbClr val="ffffff"/>
              </a:solidFill>
              <a:latin typeface="Book Antiqua"/>
            </a:endParaRPr>
          </a:p>
          <a:p>
            <a:pPr lvl="1" marL="864000" indent="-324000">
              <a:spcBef>
                <a:spcPts val="1134"/>
              </a:spcBef>
              <a:buClr>
                <a:srgbClr val="000000"/>
              </a:buClr>
              <a:buSzPct val="75000"/>
              <a:buFont typeface="Symbol" charset="2"/>
              <a:buChar char=""/>
            </a:pPr>
            <a:r>
              <a:rPr b="0" lang="de-DE" sz="2200" spc="-1" strike="noStrike">
                <a:solidFill>
                  <a:srgbClr val="ffffff"/>
                </a:solidFill>
                <a:latin typeface="Book Antiqua"/>
              </a:rPr>
              <a:t>Zweite Gliederungsebene</a:t>
            </a:r>
            <a:endParaRPr b="0" lang="de-DE" sz="2200" spc="-1" strike="noStrike">
              <a:solidFill>
                <a:srgbClr val="ffffff"/>
              </a:solidFill>
              <a:latin typeface="Book Antiqua"/>
            </a:endParaRPr>
          </a:p>
          <a:p>
            <a:pPr lvl="2" marL="1296000" indent="-288000">
              <a:spcBef>
                <a:spcPts val="850"/>
              </a:spcBef>
              <a:buClr>
                <a:srgbClr val="000000"/>
              </a:buClr>
              <a:buSzPct val="45000"/>
              <a:buFont typeface="Wingdings" charset="2"/>
              <a:buChar char=""/>
            </a:pPr>
            <a:r>
              <a:rPr b="0" lang="de-DE" sz="2000" spc="-1" strike="noStrike">
                <a:solidFill>
                  <a:srgbClr val="ffffff"/>
                </a:solidFill>
                <a:latin typeface="Book Antiqua"/>
              </a:rPr>
              <a:t>Dritte Gliederungsebene</a:t>
            </a:r>
            <a:endParaRPr b="0" lang="de-DE" sz="2000" spc="-1" strike="noStrike">
              <a:solidFill>
                <a:srgbClr val="ffffff"/>
              </a:solidFill>
              <a:latin typeface="Book Antiqua"/>
            </a:endParaRPr>
          </a:p>
          <a:p>
            <a:pPr lvl="3" marL="1728000" indent="-216000">
              <a:spcBef>
                <a:spcPts val="567"/>
              </a:spcBef>
              <a:buClr>
                <a:srgbClr val="000000"/>
              </a:buClr>
              <a:buSzPct val="75000"/>
              <a:buFont typeface="Symbol" charset="2"/>
              <a:buChar char=""/>
            </a:pPr>
            <a:r>
              <a:rPr b="0" lang="de-DE" sz="2000" spc="-1" strike="noStrike">
                <a:solidFill>
                  <a:srgbClr val="ffffff"/>
                </a:solidFill>
                <a:latin typeface="Book Antiqua"/>
              </a:rPr>
              <a:t>Vierte Gliederungsebene</a:t>
            </a:r>
            <a:endParaRPr b="0" lang="de-DE" sz="2000" spc="-1" strike="noStrike">
              <a:solidFill>
                <a:srgbClr val="ffffff"/>
              </a:solidFill>
              <a:latin typeface="Book Antiqua"/>
            </a:endParaRPr>
          </a:p>
          <a:p>
            <a:pPr lvl="4" marL="2160000" indent="-216000">
              <a:spcBef>
                <a:spcPts val="283"/>
              </a:spcBef>
              <a:buClr>
                <a:srgbClr val="000000"/>
              </a:buClr>
              <a:buSzPct val="45000"/>
              <a:buFont typeface="Wingdings" charset="2"/>
              <a:buChar char=""/>
            </a:pPr>
            <a:r>
              <a:rPr b="0" lang="de-DE" sz="2000" spc="-1" strike="noStrike">
                <a:solidFill>
                  <a:srgbClr val="ffffff"/>
                </a:solidFill>
                <a:latin typeface="Book Antiqua"/>
              </a:rPr>
              <a:t>Fünfte Gliederungsebene</a:t>
            </a:r>
            <a:endParaRPr b="0" lang="de-DE" sz="2000" spc="-1" strike="noStrike">
              <a:solidFill>
                <a:srgbClr val="ffffff"/>
              </a:solidFill>
              <a:latin typeface="Book Antiqua"/>
            </a:endParaRPr>
          </a:p>
          <a:p>
            <a:pPr lvl="5" marL="2592000" indent="-216000">
              <a:spcBef>
                <a:spcPts val="283"/>
              </a:spcBef>
              <a:buClr>
                <a:srgbClr val="000000"/>
              </a:buClr>
              <a:buSzPct val="45000"/>
              <a:buFont typeface="Wingdings" charset="2"/>
              <a:buChar char=""/>
            </a:pPr>
            <a:r>
              <a:rPr b="0" lang="de-DE" sz="2000" spc="-1" strike="noStrike">
                <a:solidFill>
                  <a:srgbClr val="ffffff"/>
                </a:solidFill>
                <a:latin typeface="Book Antiqua"/>
              </a:rPr>
              <a:t>Sechste Gliederungsebene</a:t>
            </a:r>
            <a:endParaRPr b="0" lang="de-DE" sz="2000" spc="-1" strike="noStrike">
              <a:solidFill>
                <a:srgbClr val="ffffff"/>
              </a:solidFill>
              <a:latin typeface="Book Antiqua"/>
            </a:endParaRPr>
          </a:p>
          <a:p>
            <a:pPr lvl="6" marL="3024000" indent="-216000">
              <a:spcBef>
                <a:spcPts val="283"/>
              </a:spcBef>
              <a:buClr>
                <a:srgbClr val="000000"/>
              </a:buClr>
              <a:buSzPct val="45000"/>
              <a:buFont typeface="Wingdings" charset="2"/>
              <a:buChar char=""/>
            </a:pPr>
            <a:r>
              <a:rPr b="0" lang="de-DE" sz="2000" spc="-1" strike="noStrike">
                <a:solidFill>
                  <a:srgbClr val="ffffff"/>
                </a:solidFill>
                <a:latin typeface="Book Antiqua"/>
              </a:rPr>
              <a:t>Siebte Gliederungsebene</a:t>
            </a:r>
            <a:endParaRPr b="0" lang="de-DE" sz="2000" spc="-1" strike="noStrike">
              <a:solidFill>
                <a:srgbClr val="ffffff"/>
              </a:solidFill>
              <a:latin typeface="Book Antiqua"/>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72880"/>
            <a:ext cx="3007800" cy="1161720"/>
          </a:xfrm>
          <a:prstGeom prst="rect">
            <a:avLst/>
          </a:prstGeom>
        </p:spPr>
        <p:txBody>
          <a:bodyPr lIns="90000" rIns="90000" tIns="45000" bIns="45000" anchor="b">
            <a:normAutofit/>
          </a:bodyPr>
          <a:p>
            <a:pPr>
              <a:lnSpc>
                <a:spcPct val="100000"/>
              </a:lnSpc>
            </a:pPr>
            <a:r>
              <a:rPr b="0" lang="de-DE" sz="2200" spc="-1" strike="noStrike">
                <a:solidFill>
                  <a:srgbClr val="ff95b4"/>
                </a:solidFill>
                <a:latin typeface="Lucida Sans"/>
              </a:rPr>
              <a:t>Titelmasterformat durch Klicken bearbeiten</a:t>
            </a:r>
            <a:endParaRPr b="0" lang="de-DE" sz="2200" spc="-1" strike="noStrike">
              <a:solidFill>
                <a:srgbClr val="ffffff"/>
              </a:solidFill>
              <a:latin typeface="Book Antiqua"/>
            </a:endParaRPr>
          </a:p>
        </p:txBody>
      </p:sp>
      <p:sp>
        <p:nvSpPr>
          <p:cNvPr id="209" name="PlaceHolder 2"/>
          <p:cNvSpPr>
            <a:spLocks noGrp="1"/>
          </p:cNvSpPr>
          <p:nvPr>
            <p:ph type="body"/>
          </p:nvPr>
        </p:nvSpPr>
        <p:spPr>
          <a:xfrm>
            <a:off x="457200" y="1523880"/>
            <a:ext cx="3007800" cy="4601880"/>
          </a:xfrm>
          <a:prstGeom prst="rect">
            <a:avLst/>
          </a:prstGeom>
        </p:spPr>
        <p:txBody>
          <a:bodyPr lIns="90000" rIns="90000" tIns="45000" bIns="45000"/>
          <a:p>
            <a:pPr>
              <a:lnSpc>
                <a:spcPct val="100000"/>
              </a:lnSpc>
              <a:spcBef>
                <a:spcPts val="281"/>
              </a:spcBef>
            </a:pPr>
            <a:r>
              <a:rPr b="0" lang="de-DE" sz="1400" spc="-1" strike="noStrike">
                <a:solidFill>
                  <a:srgbClr val="ffffff"/>
                </a:solidFill>
                <a:latin typeface="Book Antiqua"/>
              </a:rPr>
              <a:t>Textmasterformate durch Klicken bearbeiten</a:t>
            </a:r>
            <a:endParaRPr b="0" lang="de-DE" sz="1400" spc="-1" strike="noStrike">
              <a:solidFill>
                <a:srgbClr val="ffffff"/>
              </a:solidFill>
              <a:latin typeface="Book Antiqua"/>
            </a:endParaRPr>
          </a:p>
        </p:txBody>
      </p:sp>
      <p:sp>
        <p:nvSpPr>
          <p:cNvPr id="210" name="PlaceHolder 3"/>
          <p:cNvSpPr>
            <a:spLocks noGrp="1"/>
          </p:cNvSpPr>
          <p:nvPr>
            <p:ph type="body"/>
          </p:nvPr>
        </p:nvSpPr>
        <p:spPr>
          <a:xfrm>
            <a:off x="3575160" y="272880"/>
            <a:ext cx="5111280" cy="5852880"/>
          </a:xfrm>
          <a:prstGeom prst="rect">
            <a:avLst/>
          </a:prstGeom>
        </p:spPr>
        <p:txBody>
          <a:bodyPr lIns="90000" rIns="90000" tIns="45000" bIns="45000"/>
          <a:p>
            <a:pPr marL="548640" indent="-411120">
              <a:lnSpc>
                <a:spcPct val="100000"/>
              </a:lnSpc>
              <a:spcBef>
                <a:spcPts val="519"/>
              </a:spcBef>
              <a:buClr>
                <a:srgbClr val="f9f9f9"/>
              </a:buClr>
              <a:buSzPct val="65000"/>
              <a:buFont typeface="Wingdings 2" charset="2"/>
              <a:buChar char=""/>
            </a:pPr>
            <a:r>
              <a:rPr b="0" lang="de-DE" sz="2600" spc="-1" strike="noStrike">
                <a:solidFill>
                  <a:srgbClr val="ffffff"/>
                </a:solidFill>
                <a:latin typeface="Book Antiqua"/>
              </a:rPr>
              <a:t>Textmasterformate durch Klicken bearbeiten</a:t>
            </a:r>
            <a:endParaRPr b="0" lang="de-DE" sz="2600" spc="-1" strike="noStrike">
              <a:solidFill>
                <a:srgbClr val="ffffff"/>
              </a:solidFill>
              <a:latin typeface="Book Antiqua"/>
            </a:endParaRPr>
          </a:p>
          <a:p>
            <a:pPr lvl="1" marL="868680" indent="-282960">
              <a:lnSpc>
                <a:spcPct val="100000"/>
              </a:lnSpc>
              <a:spcBef>
                <a:spcPts val="479"/>
              </a:spcBef>
              <a:buClr>
                <a:srgbClr val="ffffff"/>
              </a:buClr>
              <a:buSzPct val="80000"/>
              <a:buFont typeface="Wingdings 2" charset="2"/>
              <a:buChar char=""/>
            </a:pPr>
            <a:r>
              <a:rPr b="0" lang="de-DE" sz="2400" spc="-1" strike="noStrike">
                <a:solidFill>
                  <a:srgbClr val="ffffff"/>
                </a:solidFill>
                <a:latin typeface="Book Antiqua"/>
              </a:rPr>
              <a:t>Zweite Ebene</a:t>
            </a:r>
            <a:endParaRPr b="0" lang="de-DE" sz="2400" spc="-1" strike="noStrike">
              <a:solidFill>
                <a:srgbClr val="ffffff"/>
              </a:solidFill>
              <a:latin typeface="Book Antiqua"/>
            </a:endParaRPr>
          </a:p>
          <a:p>
            <a:pPr lvl="2" marL="1134000" indent="-228240">
              <a:lnSpc>
                <a:spcPct val="100000"/>
              </a:lnSpc>
              <a:spcBef>
                <a:spcPts val="439"/>
              </a:spcBef>
              <a:buClr>
                <a:srgbClr val="ffffff"/>
              </a:buClr>
              <a:buSzPct val="95000"/>
              <a:buFont typeface="Wingdings" charset="2"/>
              <a:buChar char=""/>
            </a:pPr>
            <a:r>
              <a:rPr b="0" lang="de-DE" sz="2200" spc="-1" strike="noStrike">
                <a:solidFill>
                  <a:srgbClr val="ffffff"/>
                </a:solidFill>
                <a:latin typeface="Book Antiqua"/>
              </a:rPr>
              <a:t>Dritte Ebene</a:t>
            </a:r>
            <a:endParaRPr b="0" lang="de-DE" sz="2200" spc="-1" strike="noStrike">
              <a:solidFill>
                <a:srgbClr val="ffffff"/>
              </a:solidFill>
              <a:latin typeface="Book Antiqua"/>
            </a:endParaRPr>
          </a:p>
          <a:p>
            <a:pPr lvl="3" marL="1353240" indent="-182520">
              <a:lnSpc>
                <a:spcPct val="100000"/>
              </a:lnSpc>
              <a:spcBef>
                <a:spcPts val="400"/>
              </a:spcBef>
              <a:buClr>
                <a:srgbClr val="ffffff"/>
              </a:buClr>
              <a:buFont typeface="Wingdings 3" charset="2"/>
              <a:buChar char=""/>
            </a:pPr>
            <a:r>
              <a:rPr b="0" lang="de-DE" sz="2000" spc="-1" strike="noStrike">
                <a:solidFill>
                  <a:srgbClr val="ffffff"/>
                </a:solidFill>
                <a:latin typeface="Book Antiqua"/>
              </a:rPr>
              <a:t>Vierte Ebene</a:t>
            </a:r>
            <a:endParaRPr b="0" lang="de-DE" sz="2000" spc="-1" strike="noStrike">
              <a:solidFill>
                <a:srgbClr val="ffffff"/>
              </a:solidFill>
              <a:latin typeface="Book Antiqua"/>
            </a:endParaRPr>
          </a:p>
          <a:p>
            <a:pPr lvl="4" marL="1545480" indent="-182520">
              <a:lnSpc>
                <a:spcPct val="100000"/>
              </a:lnSpc>
              <a:spcBef>
                <a:spcPts val="360"/>
              </a:spcBef>
              <a:buClr>
                <a:srgbClr val="ffffff"/>
              </a:buClr>
              <a:buFont typeface="Wingdings 2" charset="2"/>
              <a:buChar char=""/>
            </a:pPr>
            <a:r>
              <a:rPr b="0" lang="de-DE" sz="1800" spc="-1" strike="noStrike">
                <a:solidFill>
                  <a:srgbClr val="ffffff"/>
                </a:solidFill>
                <a:latin typeface="Book Antiqua"/>
              </a:rPr>
              <a:t>Fünfte Ebene</a:t>
            </a:r>
            <a:endParaRPr b="0" lang="de-DE" sz="1800" spc="-1" strike="noStrike">
              <a:solidFill>
                <a:srgbClr val="ffffff"/>
              </a:solidFill>
              <a:latin typeface="Book Antiqua"/>
            </a:endParaRPr>
          </a:p>
        </p:txBody>
      </p:sp>
      <p:sp>
        <p:nvSpPr>
          <p:cNvPr id="211" name="PlaceHolder 4"/>
          <p:cNvSpPr>
            <a:spLocks noGrp="1"/>
          </p:cNvSpPr>
          <p:nvPr>
            <p:ph type="dt"/>
          </p:nvPr>
        </p:nvSpPr>
        <p:spPr>
          <a:xfrm>
            <a:off x="457200" y="6416640"/>
            <a:ext cx="2133360" cy="364680"/>
          </a:xfrm>
          <a:prstGeom prst="rect">
            <a:avLst/>
          </a:prstGeom>
        </p:spPr>
        <p:txBody>
          <a:bodyPr lIns="90000" rIns="90000" tIns="45000" bIns="45000" anchor="b"/>
          <a:p>
            <a:pPr>
              <a:lnSpc>
                <a:spcPct val="100000"/>
              </a:lnSpc>
            </a:pPr>
            <a:fld id="{EBE1F293-A0E5-4DA7-9468-EC92328AC8BB}" type="datetime">
              <a:rPr b="0" lang="de-DE" sz="1200" spc="-1" strike="noStrike">
                <a:solidFill>
                  <a:srgbClr val="bcbcbc"/>
                </a:solidFill>
                <a:latin typeface="Book Antiqua"/>
              </a:rPr>
              <a:t>19.06.19</a:t>
            </a:fld>
            <a:endParaRPr b="0" lang="de-DE" sz="1200" spc="-1" strike="noStrike">
              <a:latin typeface="Times New Roman"/>
            </a:endParaRPr>
          </a:p>
        </p:txBody>
      </p:sp>
      <p:sp>
        <p:nvSpPr>
          <p:cNvPr id="212" name="PlaceHolder 5"/>
          <p:cNvSpPr>
            <a:spLocks noGrp="1"/>
          </p:cNvSpPr>
          <p:nvPr>
            <p:ph type="ftr"/>
          </p:nvPr>
        </p:nvSpPr>
        <p:spPr>
          <a:xfrm>
            <a:off x="3124080" y="6416640"/>
            <a:ext cx="2895120" cy="364680"/>
          </a:xfrm>
          <a:prstGeom prst="rect">
            <a:avLst/>
          </a:prstGeom>
        </p:spPr>
        <p:txBody>
          <a:bodyPr lIns="90000" rIns="90000" tIns="45000" bIns="45000" anchor="b"/>
          <a:p>
            <a:endParaRPr b="0" lang="de-DE" sz="2400" spc="-1" strike="noStrike">
              <a:latin typeface="Times New Roman"/>
            </a:endParaRPr>
          </a:p>
        </p:txBody>
      </p:sp>
      <p:sp>
        <p:nvSpPr>
          <p:cNvPr id="213" name="PlaceHolder 6"/>
          <p:cNvSpPr>
            <a:spLocks noGrp="1"/>
          </p:cNvSpPr>
          <p:nvPr>
            <p:ph type="sldNum"/>
          </p:nvPr>
        </p:nvSpPr>
        <p:spPr>
          <a:xfrm>
            <a:off x="7924680" y="6416640"/>
            <a:ext cx="761760" cy="364680"/>
          </a:xfrm>
          <a:prstGeom prst="rect">
            <a:avLst/>
          </a:prstGeom>
        </p:spPr>
        <p:txBody>
          <a:bodyPr lIns="0" rIns="0" tIns="45000" bIns="45000" anchor="b"/>
          <a:p>
            <a:pPr algn="r">
              <a:lnSpc>
                <a:spcPct val="100000"/>
              </a:lnSpc>
            </a:pPr>
            <a:fld id="{E0286F00-C2DB-47C5-AA76-2C9B2DF0B325}" type="slidenum">
              <a:rPr b="0" lang="de-DE" sz="1200" spc="-1" strike="noStrike">
                <a:solidFill>
                  <a:srgbClr val="bcbcbc"/>
                </a:solidFill>
                <a:latin typeface="Book Antiqua"/>
              </a:rPr>
              <a:t>&lt;Foliennummer&gt;</a:t>
            </a:fld>
            <a:endParaRPr b="0" lang="de-DE"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5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421920" y="1371600"/>
            <a:ext cx="8229240" cy="1828440"/>
          </a:xfrm>
          <a:prstGeom prst="rect">
            <a:avLst/>
          </a:prstGeom>
          <a:gradFill rotWithShape="0">
            <a:gsLst>
              <a:gs pos="0">
                <a:srgbClr val="f4f5fb"/>
              </a:gs>
              <a:gs pos="100000">
                <a:srgbClr val="97a4e1"/>
              </a:gs>
            </a:gsLst>
            <a:path path="circle"/>
          </a:gradFill>
          <a:ln w="9360">
            <a:solidFill>
              <a:srgbClr val="004299"/>
            </a:solidFill>
            <a:round/>
          </a:ln>
          <a:effectLst>
            <a:outerShdw dist="101314" dir="2700000">
              <a:srgbClr val="000000">
                <a:alpha val="35000"/>
              </a:srgbClr>
            </a:outerShdw>
          </a:effectLst>
        </p:spPr>
        <p:txBody>
          <a:bodyPr lIns="45720" rIns="45720" tIns="0" bIns="0" anchor="ctr">
            <a:normAutofit fontScale="74000"/>
          </a:bodyPr>
          <a:p>
            <a:pPr algn="ctr">
              <a:lnSpc>
                <a:spcPct val="100000"/>
              </a:lnSpc>
            </a:pPr>
            <a:r>
              <a:rPr b="1" lang="de-DE" sz="7200" spc="-1" strike="noStrike" cap="all">
                <a:solidFill>
                  <a:srgbClr val="ff5698"/>
                </a:solidFill>
                <a:latin typeface="Book Antiqua"/>
              </a:rPr>
              <a:t>C++ AUFBAUKURS</a:t>
            </a:r>
            <a:endParaRPr b="0" lang="de-DE" sz="7200" spc="-1" strike="noStrike">
              <a:solidFill>
                <a:srgbClr val="ffffff"/>
              </a:solidFill>
              <a:latin typeface="Book Antiqua"/>
            </a:endParaRPr>
          </a:p>
        </p:txBody>
      </p:sp>
      <p:sp>
        <p:nvSpPr>
          <p:cNvPr id="251" name="TextShape 2"/>
          <p:cNvSpPr txBox="1"/>
          <p:nvPr/>
        </p:nvSpPr>
        <p:spPr>
          <a:xfrm>
            <a:off x="1548000" y="3071880"/>
            <a:ext cx="6047280" cy="999720"/>
          </a:xfrm>
          <a:prstGeom prst="rect">
            <a:avLst/>
          </a:prstGeom>
          <a:noFill/>
          <a:ln>
            <a:noFill/>
          </a:ln>
        </p:spPr>
        <p:txBody>
          <a:bodyPr lIns="90000" rIns="90000" tIns="45000" bIns="45000">
            <a:normAutofit fontScale="23000"/>
          </a:bodyPr>
          <a:p>
            <a:pPr algn="ctr">
              <a:lnSpc>
                <a:spcPct val="100000"/>
              </a:lnSpc>
              <a:spcBef>
                <a:spcPts val="961"/>
              </a:spcBef>
            </a:pPr>
            <a:r>
              <a:rPr b="0" lang="de-DE" sz="4800" spc="-1" strike="noStrike">
                <a:solidFill>
                  <a:srgbClr val="ab0043"/>
                </a:solidFill>
                <a:latin typeface="Book Antiqua"/>
              </a:rPr>
              <a:t>Unterrichtseinheit </a:t>
            </a:r>
            <a:r>
              <a:rPr b="0" lang="de-DE" sz="4800" spc="-1" strike="noStrike">
                <a:solidFill>
                  <a:srgbClr val="ffc7dd"/>
                </a:solidFill>
                <a:latin typeface="Book Antiqua"/>
              </a:rPr>
              <a:t>6</a:t>
            </a:r>
            <a:endParaRPr b="0" lang="de-DE" sz="4800" spc="-1" strike="noStrike">
              <a:latin typeface="Arial"/>
            </a:endParaRPr>
          </a:p>
          <a:p>
            <a:pPr algn="ctr">
              <a:lnSpc>
                <a:spcPct val="100000"/>
              </a:lnSpc>
              <a:spcBef>
                <a:spcPts val="961"/>
              </a:spcBef>
            </a:pPr>
            <a:r>
              <a:rPr b="0" lang="de-DE" sz="4800" spc="-1" strike="noStrike">
                <a:solidFill>
                  <a:srgbClr val="ab0043"/>
                </a:solidFill>
                <a:latin typeface="Book Antiqua"/>
              </a:rPr>
              <a:t>Containers / Vektoren</a:t>
            </a:r>
            <a:endParaRPr b="0" lang="de-DE" sz="4800" spc="-1" strike="noStrike">
              <a:latin typeface="Arial"/>
            </a:endParaRPr>
          </a:p>
        </p:txBody>
      </p:sp>
      <p:sp>
        <p:nvSpPr>
          <p:cNvPr id="252" name="CustomShape 3"/>
          <p:cNvSpPr/>
          <p:nvPr/>
        </p:nvSpPr>
        <p:spPr>
          <a:xfrm>
            <a:off x="6769800" y="6286680"/>
            <a:ext cx="2226240" cy="516960"/>
          </a:xfrm>
          <a:prstGeom prst="rect">
            <a:avLst/>
          </a:prstGeom>
          <a:noFill/>
          <a:ln>
            <a:noFill/>
          </a:ln>
        </p:spPr>
        <p:style>
          <a:lnRef idx="0"/>
          <a:fillRef idx="0"/>
          <a:effectRef idx="0"/>
          <a:fontRef idx="minor"/>
        </p:style>
        <p:txBody>
          <a:bodyPr wrap="none" lIns="90000" rIns="90000" tIns="45000" bIns="45000"/>
          <a:p>
            <a:pPr algn="r">
              <a:lnSpc>
                <a:spcPct val="100000"/>
              </a:lnSpc>
            </a:pPr>
            <a:r>
              <a:rPr b="1" lang="de-DE" sz="2800" spc="-1" strike="noStrike">
                <a:solidFill>
                  <a:srgbClr val="ffffff"/>
                </a:solidFill>
                <a:latin typeface="Book Antiqua"/>
              </a:rPr>
              <a:t>Gisela Neira</a:t>
            </a:r>
            <a:endParaRPr b="0" lang="de-DE" sz="2800" spc="-1" strike="noStrike">
              <a:latin typeface="Arial"/>
            </a:endParaRPr>
          </a:p>
        </p:txBody>
      </p:sp>
    </p:spTree>
  </p:cSld>
  <p:transition>
    <p:dissolve/>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214200" y="142920"/>
            <a:ext cx="2999880" cy="114264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dk1"/>
          </a:lnRef>
          <a:fillRef idx="3">
            <a:schemeClr val="dk1"/>
          </a:fillRef>
          <a:effectRef idx="3">
            <a:schemeClr val="dk1"/>
          </a:effectRef>
          <a:fontRef idx="minor"/>
        </p:style>
        <p:txBody>
          <a:bodyPr lIns="90000" rIns="90000" tIns="45000" bIns="45000" anchor="ctr"/>
          <a:p>
            <a:pPr algn="ctr">
              <a:lnSpc>
                <a:spcPct val="100000"/>
              </a:lnSpc>
            </a:pPr>
            <a:r>
              <a:rPr b="0" lang="de-DE" sz="3600" spc="-1" strike="noStrike">
                <a:solidFill>
                  <a:srgbClr val="ffffff"/>
                </a:solidFill>
                <a:latin typeface="Book Antiqua"/>
              </a:rPr>
              <a:t>Vector</a:t>
            </a:r>
            <a:endParaRPr b="0" lang="de-DE" sz="3600" spc="-1" strike="noStrike">
              <a:latin typeface="Arial"/>
            </a:endParaRPr>
          </a:p>
          <a:p>
            <a:pPr algn="ctr">
              <a:lnSpc>
                <a:spcPct val="100000"/>
              </a:lnSpc>
            </a:pPr>
            <a:r>
              <a:rPr b="0" lang="de-DE" sz="3600" spc="-1" strike="noStrike">
                <a:solidFill>
                  <a:srgbClr val="ffffff"/>
                </a:solidFill>
                <a:latin typeface="Book Antiqua"/>
              </a:rPr>
              <a:t>(Iteratoren)</a:t>
            </a:r>
            <a:endParaRPr b="0" lang="de-DE" sz="3600" spc="-1" strike="noStrike">
              <a:latin typeface="Arial"/>
            </a:endParaRPr>
          </a:p>
        </p:txBody>
      </p:sp>
      <p:sp>
        <p:nvSpPr>
          <p:cNvPr id="334" name="CustomShape 2"/>
          <p:cNvSpPr/>
          <p:nvPr/>
        </p:nvSpPr>
        <p:spPr>
          <a:xfrm>
            <a:off x="928800" y="1500120"/>
            <a:ext cx="7500600" cy="76176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accent3"/>
          </a:lnRef>
          <a:fillRef idx="3">
            <a:schemeClr val="accent3"/>
          </a:fillRef>
          <a:effectRef idx="3">
            <a:schemeClr val="accent3"/>
          </a:effectRef>
          <a:fontRef idx="minor"/>
        </p:style>
        <p:txBody>
          <a:bodyPr lIns="90000" rIns="90000" tIns="45000" bIns="45000" anchor="ctr"/>
          <a:p>
            <a:pPr>
              <a:lnSpc>
                <a:spcPct val="100000"/>
              </a:lnSpc>
            </a:pPr>
            <a:r>
              <a:rPr b="0" lang="de-DE" sz="2000" spc="-1" strike="noStrike">
                <a:solidFill>
                  <a:srgbClr val="ffffff"/>
                </a:solidFill>
                <a:latin typeface="Book Antiqua"/>
              </a:rPr>
              <a:t>Dienen zur Positionierung und zum durchlaufen des gesamten oder Teile des Vektors.</a:t>
            </a:r>
            <a:endParaRPr b="0" lang="de-DE" sz="2000" spc="-1" strike="noStrike">
              <a:latin typeface="Arial"/>
            </a:endParaRPr>
          </a:p>
        </p:txBody>
      </p:sp>
      <p:sp>
        <p:nvSpPr>
          <p:cNvPr id="335" name="CustomShape 3"/>
          <p:cNvSpPr/>
          <p:nvPr/>
        </p:nvSpPr>
        <p:spPr>
          <a:xfrm>
            <a:off x="928800" y="2357280"/>
            <a:ext cx="7500600" cy="114264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accent3"/>
          </a:lnRef>
          <a:fillRef idx="3">
            <a:schemeClr val="accent3"/>
          </a:fillRef>
          <a:effectRef idx="3">
            <a:schemeClr val="accent3"/>
          </a:effectRef>
          <a:fontRef idx="minor"/>
        </p:style>
        <p:txBody>
          <a:bodyPr lIns="90000" rIns="90000" tIns="45000" bIns="45000" anchor="ctr"/>
          <a:p>
            <a:pPr>
              <a:lnSpc>
                <a:spcPct val="100000"/>
              </a:lnSpc>
            </a:pPr>
            <a:r>
              <a:rPr b="0" lang="de-DE" sz="2000" spc="-1" strike="noStrike">
                <a:solidFill>
                  <a:srgbClr val="ffffff"/>
                </a:solidFill>
                <a:latin typeface="Book Antiqua"/>
              </a:rPr>
              <a:t>Es gibt Vorwärts- und Rückwärtsiterratoren die in ihrer Art Random-Access-Iteratoren sind, so dass wahlfrei auf die Daten des Vektors zugegriffen werden kann.</a:t>
            </a:r>
            <a:endParaRPr b="0" lang="de-DE" sz="2000" spc="-1" strike="noStrike">
              <a:latin typeface="Arial"/>
            </a:endParaRPr>
          </a:p>
        </p:txBody>
      </p:sp>
      <p:sp>
        <p:nvSpPr>
          <p:cNvPr id="336" name="CustomShape 4"/>
          <p:cNvSpPr/>
          <p:nvPr/>
        </p:nvSpPr>
        <p:spPr>
          <a:xfrm>
            <a:off x="928800" y="3643200"/>
            <a:ext cx="7500600" cy="107136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accent3"/>
          </a:lnRef>
          <a:fillRef idx="3">
            <a:schemeClr val="accent3"/>
          </a:fillRef>
          <a:effectRef idx="3">
            <a:schemeClr val="accent3"/>
          </a:effectRef>
          <a:fontRef idx="minor"/>
        </p:style>
        <p:txBody>
          <a:bodyPr lIns="90000" rIns="90000" tIns="45000" bIns="45000" anchor="ctr"/>
          <a:p>
            <a:pPr>
              <a:lnSpc>
                <a:spcPct val="100000"/>
              </a:lnSpc>
            </a:pPr>
            <a:r>
              <a:rPr b="0" lang="de-DE" sz="2000" spc="-1" strike="noStrike">
                <a:solidFill>
                  <a:srgbClr val="ffffff"/>
                </a:solidFill>
                <a:latin typeface="Book Antiqua"/>
              </a:rPr>
              <a:t>Es gibt die Funktionen </a:t>
            </a:r>
            <a:r>
              <a:rPr b="1" lang="de-DE" sz="2000" spc="-1" strike="noStrike">
                <a:solidFill>
                  <a:srgbClr val="72002d"/>
                </a:solidFill>
                <a:latin typeface="Book Antiqua"/>
              </a:rPr>
              <a:t>begin</a:t>
            </a:r>
            <a:r>
              <a:rPr b="0" lang="de-DE" sz="2000" spc="-1" strike="noStrike">
                <a:solidFill>
                  <a:srgbClr val="ffffff"/>
                </a:solidFill>
                <a:latin typeface="Book Antiqua"/>
              </a:rPr>
              <a:t>, </a:t>
            </a:r>
            <a:r>
              <a:rPr b="1" lang="de-DE" sz="2000" spc="-1" strike="noStrike">
                <a:solidFill>
                  <a:srgbClr val="72002d"/>
                </a:solidFill>
                <a:latin typeface="Book Antiqua"/>
              </a:rPr>
              <a:t>end</a:t>
            </a:r>
            <a:r>
              <a:rPr b="0" lang="de-DE" sz="2000" spc="-1" strike="noStrike">
                <a:solidFill>
                  <a:srgbClr val="ffffff"/>
                </a:solidFill>
                <a:latin typeface="Book Antiqua"/>
              </a:rPr>
              <a:t>, </a:t>
            </a:r>
            <a:r>
              <a:rPr b="1" lang="de-DE" sz="2000" spc="-1" strike="noStrike">
                <a:solidFill>
                  <a:srgbClr val="72002d"/>
                </a:solidFill>
                <a:latin typeface="Book Antiqua"/>
              </a:rPr>
              <a:t>rbegin</a:t>
            </a:r>
            <a:r>
              <a:rPr b="0" lang="de-DE" sz="2000" spc="-1" strike="noStrike">
                <a:solidFill>
                  <a:srgbClr val="ffffff"/>
                </a:solidFill>
                <a:latin typeface="Book Antiqua"/>
              </a:rPr>
              <a:t>, und </a:t>
            </a:r>
            <a:r>
              <a:rPr b="1" lang="de-DE" sz="2000" spc="-1" strike="noStrike">
                <a:solidFill>
                  <a:srgbClr val="72002d"/>
                </a:solidFill>
                <a:latin typeface="Book Antiqua"/>
              </a:rPr>
              <a:t>rend</a:t>
            </a:r>
            <a:r>
              <a:rPr b="0" lang="de-DE" sz="2000" spc="-1" strike="noStrike">
                <a:solidFill>
                  <a:srgbClr val="ffffff"/>
                </a:solidFill>
                <a:latin typeface="Book Antiqua"/>
              </a:rPr>
              <a:t> zur Positionierung von Iteratoren auf den Anfang, bzw. Ende des Arrays.</a:t>
            </a:r>
            <a:endParaRPr b="0" lang="de-DE" sz="2000" spc="-1" strike="noStrike">
              <a:latin typeface="Arial"/>
            </a:endParaRPr>
          </a:p>
        </p:txBody>
      </p:sp>
      <p:sp>
        <p:nvSpPr>
          <p:cNvPr id="337" name="CustomShape 5"/>
          <p:cNvSpPr/>
          <p:nvPr/>
        </p:nvSpPr>
        <p:spPr>
          <a:xfrm>
            <a:off x="928800" y="4857840"/>
            <a:ext cx="7500600" cy="71388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accent3"/>
          </a:lnRef>
          <a:fillRef idx="3">
            <a:schemeClr val="accent3"/>
          </a:fillRef>
          <a:effectRef idx="3">
            <a:schemeClr val="accent3"/>
          </a:effectRef>
          <a:fontRef idx="minor"/>
        </p:style>
        <p:txBody>
          <a:bodyPr lIns="90000" rIns="90000" tIns="45000" bIns="45000" anchor="ctr"/>
          <a:p>
            <a:pPr>
              <a:lnSpc>
                <a:spcPct val="100000"/>
              </a:lnSpc>
            </a:pPr>
            <a:r>
              <a:rPr b="0" lang="de-DE" sz="2000" spc="-1" strike="noStrike">
                <a:solidFill>
                  <a:srgbClr val="ffffff"/>
                </a:solidFill>
                <a:latin typeface="Book Antiqua"/>
              </a:rPr>
              <a:t>In Bewegung und zugriff </a:t>
            </a:r>
            <a:r>
              <a:rPr b="1" lang="de-DE" sz="2000" spc="-1" strike="noStrike">
                <a:solidFill>
                  <a:srgbClr val="4e005f"/>
                </a:solidFill>
                <a:latin typeface="Book Antiqua"/>
              </a:rPr>
              <a:t>simulieren</a:t>
            </a:r>
            <a:r>
              <a:rPr b="0" lang="de-DE" sz="2000" spc="-1" strike="noStrike">
                <a:solidFill>
                  <a:srgbClr val="ffffff"/>
                </a:solidFill>
                <a:latin typeface="Book Antiqua"/>
              </a:rPr>
              <a:t> Iteratoren Zeiger.</a:t>
            </a:r>
            <a:endParaRPr b="0" lang="de-DE" sz="2000" spc="-1" strike="noStrike">
              <a:latin typeface="Arial"/>
            </a:endParaRPr>
          </a:p>
        </p:txBody>
      </p:sp>
      <p:sp>
        <p:nvSpPr>
          <p:cNvPr id="338" name="CustomShape 6"/>
          <p:cNvSpPr/>
          <p:nvPr/>
        </p:nvSpPr>
        <p:spPr>
          <a:xfrm>
            <a:off x="3429000" y="142920"/>
            <a:ext cx="4928760" cy="114264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accent1"/>
          </a:lnRef>
          <a:fillRef idx="3">
            <a:schemeClr val="accent1"/>
          </a:fillRef>
          <a:effectRef idx="3">
            <a:schemeClr val="accent1"/>
          </a:effectRef>
          <a:fontRef idx="minor"/>
        </p:style>
        <p:txBody>
          <a:bodyPr lIns="90000" rIns="90000" tIns="45000" bIns="45000" anchor="ctr"/>
          <a:p>
            <a:pPr algn="ctr">
              <a:lnSpc>
                <a:spcPct val="100000"/>
              </a:lnSpc>
            </a:pPr>
            <a:r>
              <a:rPr b="0" lang="de-DE" sz="3200" spc="-1" strike="noStrike">
                <a:solidFill>
                  <a:srgbClr val="ffffff"/>
                </a:solidFill>
                <a:latin typeface="Book Antiqua"/>
              </a:rPr>
              <a:t>vector&lt;typ&gt;iterator:: it;</a:t>
            </a:r>
            <a:endParaRPr b="0" lang="de-DE" sz="3200" spc="-1" strike="noStrike">
              <a:latin typeface="Arial"/>
            </a:endParaRPr>
          </a:p>
        </p:txBody>
      </p:sp>
    </p:spTree>
  </p:cSld>
  <mc:AlternateContent>
    <mc:Choice Requires="p14">
      <p:transition spd="slow" p14:dur="2000"/>
    </mc:Choice>
    <mc:Fallback>
      <p:transition spd="slow"/>
    </mc:Fallback>
  </mc:AlternateContent>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214200" y="142920"/>
            <a:ext cx="2999880" cy="114264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dk1"/>
          </a:lnRef>
          <a:fillRef idx="3">
            <a:schemeClr val="dk1"/>
          </a:fillRef>
          <a:effectRef idx="3">
            <a:schemeClr val="dk1"/>
          </a:effectRef>
          <a:fontRef idx="minor"/>
        </p:style>
        <p:txBody>
          <a:bodyPr lIns="90000" rIns="90000" tIns="45000" bIns="45000" anchor="ctr"/>
          <a:p>
            <a:pPr algn="ctr">
              <a:lnSpc>
                <a:spcPct val="100000"/>
              </a:lnSpc>
            </a:pPr>
            <a:r>
              <a:rPr b="0" lang="de-DE" sz="2800" spc="-1" strike="noStrike">
                <a:solidFill>
                  <a:srgbClr val="ffffff"/>
                </a:solidFill>
                <a:latin typeface="Book Antiqua"/>
              </a:rPr>
              <a:t>Vector</a:t>
            </a:r>
            <a:endParaRPr b="0" lang="de-DE" sz="2800" spc="-1" strike="noStrike">
              <a:latin typeface="Arial"/>
            </a:endParaRPr>
          </a:p>
          <a:p>
            <a:pPr algn="ctr">
              <a:lnSpc>
                <a:spcPct val="100000"/>
              </a:lnSpc>
            </a:pPr>
            <a:r>
              <a:rPr b="0" lang="de-DE" sz="2800" spc="-1" strike="noStrike">
                <a:solidFill>
                  <a:srgbClr val="ffffff"/>
                </a:solidFill>
                <a:latin typeface="Book Antiqua"/>
              </a:rPr>
              <a:t>(Manipulation)</a:t>
            </a:r>
            <a:endParaRPr b="0" lang="de-DE" sz="2800" spc="-1" strike="noStrike">
              <a:latin typeface="Arial"/>
            </a:endParaRPr>
          </a:p>
        </p:txBody>
      </p:sp>
      <p:graphicFrame>
        <p:nvGraphicFramePr>
          <p:cNvPr id="340" name="Table 2"/>
          <p:cNvGraphicFramePr/>
          <p:nvPr/>
        </p:nvGraphicFramePr>
        <p:xfrm>
          <a:off x="1071360" y="1714320"/>
          <a:ext cx="7714800" cy="4142880"/>
        </p:xfrm>
        <a:graphic>
          <a:graphicData uri="http://schemas.openxmlformats.org/drawingml/2006/table">
            <a:tbl>
              <a:tblPr/>
              <a:tblGrid>
                <a:gridCol w="2670480"/>
                <a:gridCol w="5044320"/>
              </a:tblGrid>
              <a:tr h="367560">
                <a:tc>
                  <a:txBody>
                    <a:bodyPr/>
                    <a:p>
                      <a:pPr>
                        <a:lnSpc>
                          <a:spcPct val="100000"/>
                        </a:lnSpc>
                      </a:pPr>
                      <a:r>
                        <a:rPr b="1" lang="de-DE" sz="1800" spc="-1" strike="noStrike">
                          <a:solidFill>
                            <a:srgbClr val="ffffff"/>
                          </a:solidFill>
                          <a:latin typeface="Book Antiqua"/>
                        </a:rPr>
                        <a:t>Element</a:t>
                      </a:r>
                      <a:endParaRPr b="0" lang="de-DE"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388c"/>
                    </a:solidFill>
                  </a:tcPr>
                </a:tc>
                <a:tc>
                  <a:txBody>
                    <a:bodyPr/>
                    <a:p>
                      <a:pPr>
                        <a:lnSpc>
                          <a:spcPct val="100000"/>
                        </a:lnSpc>
                      </a:pPr>
                      <a:r>
                        <a:rPr b="1" lang="de-DE" sz="1800" spc="-1" strike="noStrike">
                          <a:solidFill>
                            <a:srgbClr val="ffffff"/>
                          </a:solidFill>
                          <a:latin typeface="Book Antiqua"/>
                        </a:rPr>
                        <a:t>Wozu</a:t>
                      </a:r>
                      <a:endParaRPr b="0" lang="de-DE"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388c"/>
                    </a:solidFill>
                  </a:tcPr>
                </a:tc>
              </a:tr>
              <a:tr h="459000">
                <a:tc>
                  <a:txBody>
                    <a:bodyPr/>
                    <a:p>
                      <a:pPr>
                        <a:lnSpc>
                          <a:spcPct val="100000"/>
                        </a:lnSpc>
                      </a:pPr>
                      <a:r>
                        <a:rPr b="0" lang="de-DE" sz="2400" spc="-1" strike="noStrike">
                          <a:solidFill>
                            <a:srgbClr val="000000"/>
                          </a:solidFill>
                          <a:latin typeface="Book Antiqua"/>
                        </a:rPr>
                        <a:t>=</a:t>
                      </a:r>
                      <a:endParaRPr b="0" lang="de-DE"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c>
                  <a:txBody>
                    <a:bodyPr/>
                    <a:p>
                      <a:pPr>
                        <a:lnSpc>
                          <a:spcPct val="100000"/>
                        </a:lnSpc>
                      </a:pPr>
                      <a:r>
                        <a:rPr b="0" lang="de-DE" sz="2000" spc="-1" strike="noStrike">
                          <a:solidFill>
                            <a:srgbClr val="000000"/>
                          </a:solidFill>
                          <a:latin typeface="Book Antiqua"/>
                        </a:rPr>
                        <a:t>Zuweisung durch Operator</a:t>
                      </a:r>
                      <a:endParaRPr b="0" lang="de-DE"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r>
              <a:tr h="459000">
                <a:tc>
                  <a:txBody>
                    <a:bodyPr/>
                    <a:p>
                      <a:pPr>
                        <a:lnSpc>
                          <a:spcPct val="100000"/>
                        </a:lnSpc>
                      </a:pPr>
                      <a:r>
                        <a:rPr b="0" lang="de-DE" sz="2400" spc="-1" strike="noStrike">
                          <a:solidFill>
                            <a:srgbClr val="000000"/>
                          </a:solidFill>
                          <a:latin typeface="Book Antiqua"/>
                        </a:rPr>
                        <a:t>assign</a:t>
                      </a:r>
                      <a:endParaRPr b="0" lang="de-DE"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ed"/>
                    </a:solidFill>
                  </a:tcPr>
                </a:tc>
                <a:tc>
                  <a:txBody>
                    <a:bodyPr/>
                    <a:p>
                      <a:pPr>
                        <a:lnSpc>
                          <a:spcPct val="100000"/>
                        </a:lnSpc>
                      </a:pPr>
                      <a:r>
                        <a:rPr b="0" lang="de-DE" sz="2000" spc="-1" strike="noStrike">
                          <a:solidFill>
                            <a:srgbClr val="000000"/>
                          </a:solidFill>
                          <a:latin typeface="Book Antiqua"/>
                        </a:rPr>
                        <a:t>Zuweisung durch Funktion</a:t>
                      </a:r>
                      <a:endParaRPr b="0" lang="de-DE"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ed"/>
                    </a:solidFill>
                  </a:tcPr>
                </a:tc>
              </a:tr>
              <a:tr h="459000">
                <a:tc>
                  <a:txBody>
                    <a:bodyPr/>
                    <a:p>
                      <a:pPr>
                        <a:lnSpc>
                          <a:spcPct val="100000"/>
                        </a:lnSpc>
                      </a:pPr>
                      <a:r>
                        <a:rPr b="0" lang="de-DE" sz="2400" spc="-1" strike="noStrike">
                          <a:solidFill>
                            <a:srgbClr val="000000"/>
                          </a:solidFill>
                          <a:latin typeface="Book Antiqua"/>
                        </a:rPr>
                        <a:t>insert</a:t>
                      </a:r>
                      <a:endParaRPr b="0" lang="de-DE"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c>
                  <a:txBody>
                    <a:bodyPr/>
                    <a:p>
                      <a:pPr>
                        <a:lnSpc>
                          <a:spcPct val="100000"/>
                        </a:lnSpc>
                      </a:pPr>
                      <a:r>
                        <a:rPr b="0" lang="de-DE" sz="2000" spc="-1" strike="noStrike">
                          <a:solidFill>
                            <a:srgbClr val="000000"/>
                          </a:solidFill>
                          <a:latin typeface="Book Antiqua"/>
                        </a:rPr>
                        <a:t>Einsetzen eines Vektors in einen Vektor</a:t>
                      </a:r>
                      <a:endParaRPr b="0" lang="de-DE"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r>
              <a:tr h="459000">
                <a:tc>
                  <a:txBody>
                    <a:bodyPr/>
                    <a:p>
                      <a:pPr>
                        <a:lnSpc>
                          <a:spcPct val="100000"/>
                        </a:lnSpc>
                      </a:pPr>
                      <a:r>
                        <a:rPr b="0" lang="de-DE" sz="2400" spc="-1" strike="noStrike">
                          <a:solidFill>
                            <a:srgbClr val="000000"/>
                          </a:solidFill>
                          <a:latin typeface="Book Antiqua"/>
                        </a:rPr>
                        <a:t>erase</a:t>
                      </a:r>
                      <a:endParaRPr b="0" lang="de-DE"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ed"/>
                    </a:solidFill>
                  </a:tcPr>
                </a:tc>
                <a:tc>
                  <a:txBody>
                    <a:bodyPr/>
                    <a:p>
                      <a:pPr>
                        <a:lnSpc>
                          <a:spcPct val="100000"/>
                        </a:lnSpc>
                      </a:pPr>
                      <a:r>
                        <a:rPr b="0" lang="de-DE" sz="2000" spc="-1" strike="noStrike">
                          <a:solidFill>
                            <a:srgbClr val="000000"/>
                          </a:solidFill>
                          <a:latin typeface="Book Antiqua"/>
                        </a:rPr>
                        <a:t>Löschen eines Teil eines Vektors </a:t>
                      </a:r>
                      <a:endParaRPr b="0" lang="de-DE"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ed"/>
                    </a:solidFill>
                  </a:tcPr>
                </a:tc>
              </a:tr>
              <a:tr h="459000">
                <a:tc>
                  <a:txBody>
                    <a:bodyPr/>
                    <a:p>
                      <a:pPr>
                        <a:lnSpc>
                          <a:spcPct val="100000"/>
                        </a:lnSpc>
                      </a:pPr>
                      <a:r>
                        <a:rPr b="0" lang="de-DE" sz="2400" spc="-1" strike="noStrike">
                          <a:solidFill>
                            <a:srgbClr val="000000"/>
                          </a:solidFill>
                          <a:latin typeface="Book Antiqua"/>
                        </a:rPr>
                        <a:t>swap</a:t>
                      </a:r>
                      <a:endParaRPr b="0" lang="de-DE"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c>
                  <a:txBody>
                    <a:bodyPr/>
                    <a:p>
                      <a:pPr>
                        <a:lnSpc>
                          <a:spcPct val="100000"/>
                        </a:lnSpc>
                      </a:pPr>
                      <a:r>
                        <a:rPr b="0" lang="de-DE" sz="2000" spc="-1" strike="noStrike">
                          <a:solidFill>
                            <a:srgbClr val="000000"/>
                          </a:solidFill>
                          <a:latin typeface="Book Antiqua"/>
                        </a:rPr>
                        <a:t>Vertauschen eines Vektors </a:t>
                      </a:r>
                      <a:endParaRPr b="0" lang="de-DE"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r>
              <a:tr h="704520">
                <a:tc>
                  <a:txBody>
                    <a:bodyPr/>
                    <a:p>
                      <a:pPr>
                        <a:lnSpc>
                          <a:spcPct val="100000"/>
                        </a:lnSpc>
                      </a:pPr>
                      <a:r>
                        <a:rPr b="0" lang="de-DE" sz="2400" spc="-1" strike="noStrike">
                          <a:solidFill>
                            <a:srgbClr val="000000"/>
                          </a:solidFill>
                          <a:latin typeface="Book Antiqua"/>
                        </a:rPr>
                        <a:t>pop_back</a:t>
                      </a:r>
                      <a:endParaRPr b="0" lang="de-DE"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ed"/>
                    </a:solidFill>
                  </a:tcPr>
                </a:tc>
                <a:tc>
                  <a:txBody>
                    <a:bodyPr/>
                    <a:p>
                      <a:pPr>
                        <a:lnSpc>
                          <a:spcPct val="100000"/>
                        </a:lnSpc>
                      </a:pPr>
                      <a:r>
                        <a:rPr b="0" lang="de-DE" sz="2000" spc="-1" strike="noStrike">
                          <a:solidFill>
                            <a:srgbClr val="000000"/>
                          </a:solidFill>
                          <a:latin typeface="Book Antiqua"/>
                        </a:rPr>
                        <a:t>Verwendung eines Vektors als Stack, entfernen vom Ende</a:t>
                      </a:r>
                      <a:endParaRPr b="0" lang="de-DE"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ed"/>
                    </a:solidFill>
                  </a:tcPr>
                </a:tc>
              </a:tr>
              <a:tr h="704520">
                <a:tc>
                  <a:txBody>
                    <a:bodyPr/>
                    <a:p>
                      <a:pPr>
                        <a:lnSpc>
                          <a:spcPct val="100000"/>
                        </a:lnSpc>
                      </a:pPr>
                      <a:r>
                        <a:rPr b="0" lang="de-DE" sz="2400" spc="-1" strike="noStrike">
                          <a:solidFill>
                            <a:srgbClr val="000000"/>
                          </a:solidFill>
                          <a:latin typeface="Book Antiqua"/>
                        </a:rPr>
                        <a:t>push_back</a:t>
                      </a:r>
                      <a:endParaRPr b="0" lang="de-DE"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c>
                  <a:txBody>
                    <a:bodyPr/>
                    <a:p>
                      <a:pPr>
                        <a:lnSpc>
                          <a:spcPct val="100000"/>
                        </a:lnSpc>
                      </a:pPr>
                      <a:r>
                        <a:rPr b="0" lang="de-DE" sz="2000" spc="-1" strike="noStrike">
                          <a:solidFill>
                            <a:srgbClr val="000000"/>
                          </a:solidFill>
                          <a:latin typeface="Book Antiqua"/>
                        </a:rPr>
                        <a:t>Verwendung eines Vektors als Stack, anfügen  an Ende</a:t>
                      </a:r>
                      <a:endParaRPr b="0" lang="de-DE"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r>
              <a:tr h="459000">
                <a:tc>
                  <a:txBody>
                    <a:bodyPr/>
                    <a:p>
                      <a:pPr>
                        <a:lnSpc>
                          <a:spcPct val="100000"/>
                        </a:lnSpc>
                      </a:pPr>
                      <a:r>
                        <a:rPr b="0" lang="de-DE" sz="2400" spc="-1" strike="noStrike">
                          <a:solidFill>
                            <a:srgbClr val="000000"/>
                          </a:solidFill>
                          <a:latin typeface="Book Antiqua"/>
                        </a:rPr>
                        <a:t>clear</a:t>
                      </a:r>
                      <a:endParaRPr b="0" lang="de-DE"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ed"/>
                    </a:solidFill>
                  </a:tcPr>
                </a:tc>
                <a:tc>
                  <a:txBody>
                    <a:bodyPr/>
                    <a:p>
                      <a:pPr>
                        <a:lnSpc>
                          <a:spcPct val="100000"/>
                        </a:lnSpc>
                      </a:pPr>
                      <a:r>
                        <a:rPr b="0" lang="de-DE" sz="2000" spc="-1" strike="noStrike">
                          <a:solidFill>
                            <a:srgbClr val="000000"/>
                          </a:solidFill>
                          <a:latin typeface="Book Antiqua"/>
                        </a:rPr>
                        <a:t>Löschen des gesamten Vektors </a:t>
                      </a:r>
                      <a:endParaRPr b="0" lang="de-DE"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ed"/>
                    </a:solidFill>
                  </a:tcPr>
                </a:tc>
              </a:tr>
            </a:tbl>
          </a:graphicData>
        </a:graphic>
      </p:graphicFrame>
    </p:spTree>
  </p:cSld>
  <mc:AlternateContent>
    <mc:Choice Requires="p14">
      <p:transition spd="slow" p14:dur="2000"/>
    </mc:Choice>
    <mc:Fallback>
      <p:transition spd="slow"/>
    </mc:Fallback>
  </mc:AlternateContent>
  <p:timing>
    <p:tnLst>
      <p:par>
        <p:cTn id="101" dur="indefinite" restart="never" nodeType="tmRoot">
          <p:childTnLst>
            <p:seq>
              <p:cTn id="10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214200" y="142920"/>
            <a:ext cx="2999880" cy="114264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dk1"/>
          </a:lnRef>
          <a:fillRef idx="3">
            <a:schemeClr val="dk1"/>
          </a:fillRef>
          <a:effectRef idx="3">
            <a:schemeClr val="dk1"/>
          </a:effectRef>
          <a:fontRef idx="minor"/>
        </p:style>
        <p:txBody>
          <a:bodyPr lIns="90000" rIns="90000" tIns="45000" bIns="45000" anchor="ctr"/>
          <a:p>
            <a:pPr algn="ctr">
              <a:lnSpc>
                <a:spcPct val="100000"/>
              </a:lnSpc>
            </a:pPr>
            <a:r>
              <a:rPr b="0" lang="de-DE" sz="2800" spc="-1" strike="noStrike">
                <a:solidFill>
                  <a:srgbClr val="ffffff"/>
                </a:solidFill>
                <a:latin typeface="Book Antiqua"/>
              </a:rPr>
              <a:t>Vector</a:t>
            </a:r>
            <a:endParaRPr b="0" lang="de-DE" sz="2800" spc="-1" strike="noStrike">
              <a:latin typeface="Arial"/>
            </a:endParaRPr>
          </a:p>
          <a:p>
            <a:pPr algn="ctr">
              <a:lnSpc>
                <a:spcPct val="100000"/>
              </a:lnSpc>
            </a:pPr>
            <a:r>
              <a:rPr b="0" lang="de-DE" sz="2000" spc="-1" strike="noStrike">
                <a:solidFill>
                  <a:srgbClr val="ffffff"/>
                </a:solidFill>
                <a:latin typeface="Book Antiqua"/>
              </a:rPr>
              <a:t>(Speichermanagement)</a:t>
            </a:r>
            <a:endParaRPr b="0" lang="de-DE" sz="2000" spc="-1" strike="noStrike">
              <a:latin typeface="Arial"/>
            </a:endParaRPr>
          </a:p>
        </p:txBody>
      </p:sp>
      <p:sp>
        <p:nvSpPr>
          <p:cNvPr id="342" name="CustomShape 2"/>
          <p:cNvSpPr/>
          <p:nvPr/>
        </p:nvSpPr>
        <p:spPr>
          <a:xfrm>
            <a:off x="928800" y="1500120"/>
            <a:ext cx="3857400" cy="856800"/>
          </a:xfrm>
          <a:prstGeom prst="roundRect">
            <a:avLst>
              <a:gd name="adj" fmla="val 16667"/>
            </a:avLst>
          </a:prstGeom>
          <a:ln>
            <a:solidFill>
              <a:srgbClr val="a50040"/>
            </a:solidFill>
            <a:round/>
          </a:ln>
          <a:effectLst>
            <a:outerShdw algn="tl" blurRad="130000" dir="2700000" dist="101314" rotWithShape="0">
              <a:srgbClr val="000000">
                <a:alpha val="35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b="0" lang="de-DE" sz="3600" spc="-1" strike="noStrike">
                <a:solidFill>
                  <a:srgbClr val="000000"/>
                </a:solidFill>
                <a:latin typeface="Book Antiqua"/>
              </a:rPr>
              <a:t>vector.capacity()</a:t>
            </a:r>
            <a:endParaRPr b="0" lang="de-DE" sz="3600" spc="-1" strike="noStrike">
              <a:latin typeface="Arial"/>
            </a:endParaRPr>
          </a:p>
        </p:txBody>
      </p:sp>
      <p:sp>
        <p:nvSpPr>
          <p:cNvPr id="343" name="CustomShape 3"/>
          <p:cNvSpPr/>
          <p:nvPr/>
        </p:nvSpPr>
        <p:spPr>
          <a:xfrm>
            <a:off x="5000760" y="1500120"/>
            <a:ext cx="3857400" cy="1499760"/>
          </a:xfrm>
          <a:prstGeom prst="roundRect">
            <a:avLst>
              <a:gd name="adj" fmla="val 16667"/>
            </a:avLst>
          </a:prstGeom>
          <a:ln>
            <a:solidFill>
              <a:srgbClr val="a50040"/>
            </a:solidFill>
            <a:round/>
          </a:ln>
          <a:effectLst>
            <a:outerShdw algn="tl" blurRad="130000" dir="2700000" dist="101314" rotWithShape="0">
              <a:srgbClr val="000000">
                <a:alpha val="35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nSpc>
                <a:spcPct val="100000"/>
              </a:lnSpc>
            </a:pPr>
            <a:r>
              <a:rPr b="0" lang="de-DE" sz="2400" spc="-1" strike="noStrike">
                <a:solidFill>
                  <a:srgbClr val="000000"/>
                </a:solidFill>
                <a:latin typeface="Book Antiqua"/>
              </a:rPr>
              <a:t>Um die aktuelle Kapazität des Vectors zu messen.</a:t>
            </a:r>
            <a:endParaRPr b="0" lang="de-DE" sz="2400" spc="-1" strike="noStrike">
              <a:latin typeface="Arial"/>
            </a:endParaRPr>
          </a:p>
        </p:txBody>
      </p:sp>
      <p:sp>
        <p:nvSpPr>
          <p:cNvPr id="344" name="CustomShape 4"/>
          <p:cNvSpPr/>
          <p:nvPr/>
        </p:nvSpPr>
        <p:spPr>
          <a:xfrm>
            <a:off x="928800" y="3143160"/>
            <a:ext cx="3857400" cy="856800"/>
          </a:xfrm>
          <a:prstGeom prst="roundRect">
            <a:avLst>
              <a:gd name="adj" fmla="val 16667"/>
            </a:avLst>
          </a:prstGeom>
          <a:ln>
            <a:solidFill>
              <a:srgbClr val="a50040"/>
            </a:solidFill>
            <a:round/>
          </a:ln>
          <a:effectLst>
            <a:outerShdw algn="tl" blurRad="130000" dir="2700000" dist="101314" rotWithShape="0">
              <a:srgbClr val="000000">
                <a:alpha val="35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b="0" lang="de-DE" sz="3600" spc="-1" strike="noStrike">
                <a:solidFill>
                  <a:srgbClr val="000000"/>
                </a:solidFill>
                <a:latin typeface="Book Antiqua"/>
              </a:rPr>
              <a:t>vector.reserve()</a:t>
            </a:r>
            <a:endParaRPr b="0" lang="de-DE" sz="3600" spc="-1" strike="noStrike">
              <a:latin typeface="Arial"/>
            </a:endParaRPr>
          </a:p>
        </p:txBody>
      </p:sp>
      <p:sp>
        <p:nvSpPr>
          <p:cNvPr id="345" name="CustomShape 5"/>
          <p:cNvSpPr/>
          <p:nvPr/>
        </p:nvSpPr>
        <p:spPr>
          <a:xfrm>
            <a:off x="5000760" y="3143160"/>
            <a:ext cx="3857400" cy="1499760"/>
          </a:xfrm>
          <a:prstGeom prst="roundRect">
            <a:avLst>
              <a:gd name="adj" fmla="val 16667"/>
            </a:avLst>
          </a:prstGeom>
          <a:ln>
            <a:solidFill>
              <a:srgbClr val="a50040"/>
            </a:solidFill>
            <a:round/>
          </a:ln>
          <a:effectLst>
            <a:outerShdw algn="tl" blurRad="130000" dir="2700000" dist="101314" rotWithShape="0">
              <a:srgbClr val="000000">
                <a:alpha val="35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nSpc>
                <a:spcPct val="100000"/>
              </a:lnSpc>
            </a:pPr>
            <a:r>
              <a:rPr b="0" lang="de-DE" sz="2400" spc="-1" strike="noStrike">
                <a:solidFill>
                  <a:srgbClr val="000000"/>
                </a:solidFill>
                <a:latin typeface="Book Antiqua"/>
              </a:rPr>
              <a:t>Gewisse Kapazität des Vectors anfordern.</a:t>
            </a:r>
            <a:endParaRPr b="0" lang="de-DE" sz="2400" spc="-1" strike="noStrike">
              <a:latin typeface="Arial"/>
            </a:endParaRPr>
          </a:p>
        </p:txBody>
      </p:sp>
      <p:sp>
        <p:nvSpPr>
          <p:cNvPr id="346" name="CustomShape 6"/>
          <p:cNvSpPr/>
          <p:nvPr/>
        </p:nvSpPr>
        <p:spPr>
          <a:xfrm>
            <a:off x="928800" y="4786200"/>
            <a:ext cx="3857400" cy="856800"/>
          </a:xfrm>
          <a:prstGeom prst="roundRect">
            <a:avLst>
              <a:gd name="adj" fmla="val 16667"/>
            </a:avLst>
          </a:prstGeom>
          <a:ln>
            <a:solidFill>
              <a:srgbClr val="a50040"/>
            </a:solidFill>
            <a:round/>
          </a:ln>
          <a:effectLst>
            <a:outerShdw algn="tl" blurRad="130000" dir="2700000" dist="101314" rotWithShape="0">
              <a:srgbClr val="000000">
                <a:alpha val="35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b="0" lang="de-DE" sz="3600" spc="-1" strike="noStrike">
                <a:solidFill>
                  <a:srgbClr val="000000"/>
                </a:solidFill>
                <a:latin typeface="Book Antiqua"/>
              </a:rPr>
              <a:t>vector.resize()</a:t>
            </a:r>
            <a:endParaRPr b="0" lang="de-DE" sz="3600" spc="-1" strike="noStrike">
              <a:latin typeface="Arial"/>
            </a:endParaRPr>
          </a:p>
        </p:txBody>
      </p:sp>
      <p:sp>
        <p:nvSpPr>
          <p:cNvPr id="347" name="CustomShape 7"/>
          <p:cNvSpPr/>
          <p:nvPr/>
        </p:nvSpPr>
        <p:spPr>
          <a:xfrm>
            <a:off x="5000760" y="4786200"/>
            <a:ext cx="3857400" cy="1499760"/>
          </a:xfrm>
          <a:prstGeom prst="roundRect">
            <a:avLst>
              <a:gd name="adj" fmla="val 16667"/>
            </a:avLst>
          </a:prstGeom>
          <a:ln>
            <a:solidFill>
              <a:srgbClr val="a50040"/>
            </a:solidFill>
            <a:round/>
          </a:ln>
          <a:effectLst>
            <a:outerShdw algn="tl" blurRad="130000" dir="2700000" dist="101314" rotWithShape="0">
              <a:srgbClr val="000000">
                <a:alpha val="35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nSpc>
                <a:spcPct val="100000"/>
              </a:lnSpc>
            </a:pPr>
            <a:r>
              <a:rPr b="0" lang="de-DE" sz="2400" spc="-1" strike="noStrike">
                <a:solidFill>
                  <a:srgbClr val="000000"/>
                </a:solidFill>
                <a:latin typeface="Book Antiqua"/>
              </a:rPr>
              <a:t>Verlängert die Größe der Vectors.</a:t>
            </a:r>
            <a:endParaRPr b="0" lang="de-DE" sz="2400" spc="-1" strike="noStrike">
              <a:latin typeface="Arial"/>
            </a:endParaRPr>
          </a:p>
        </p:txBody>
      </p:sp>
    </p:spTree>
  </p:cSld>
  <mc:AlternateContent>
    <mc:Choice Requires="p14">
      <p:transition spd="slow" p14:dur="2000"/>
    </mc:Choice>
    <mc:Fallback>
      <p:transition spd="slow"/>
    </mc:Fallback>
  </mc:AlternateContent>
  <p:timing>
    <p:tnLst>
      <p:par>
        <p:cTn id="103" dur="indefinite" restart="never" nodeType="tmRoot">
          <p:childTnLst>
            <p:seq>
              <p:cTn id="10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214200" y="142920"/>
            <a:ext cx="2999880" cy="114264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dk1"/>
          </a:lnRef>
          <a:fillRef idx="3">
            <a:schemeClr val="dk1"/>
          </a:fillRef>
          <a:effectRef idx="3">
            <a:schemeClr val="dk1"/>
          </a:effectRef>
          <a:fontRef idx="minor"/>
        </p:style>
        <p:txBody>
          <a:bodyPr lIns="90000" rIns="90000" tIns="45000" bIns="45000" anchor="ctr"/>
          <a:p>
            <a:pPr algn="ctr">
              <a:lnSpc>
                <a:spcPct val="100000"/>
              </a:lnSpc>
            </a:pPr>
            <a:r>
              <a:rPr b="0" lang="de-DE" sz="4000" spc="-1" strike="noStrike">
                <a:solidFill>
                  <a:srgbClr val="ffffff"/>
                </a:solidFill>
                <a:latin typeface="Book Antiqua"/>
              </a:rPr>
              <a:t>List</a:t>
            </a:r>
            <a:endParaRPr b="0" lang="de-DE" sz="4000" spc="-1" strike="noStrike">
              <a:latin typeface="Arial"/>
            </a:endParaRPr>
          </a:p>
        </p:txBody>
      </p:sp>
      <p:sp>
        <p:nvSpPr>
          <p:cNvPr id="349" name="CustomShape 2"/>
          <p:cNvSpPr/>
          <p:nvPr/>
        </p:nvSpPr>
        <p:spPr>
          <a:xfrm>
            <a:off x="928800" y="2643120"/>
            <a:ext cx="7500600" cy="154764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accent3"/>
          </a:lnRef>
          <a:fillRef idx="3">
            <a:schemeClr val="accent3"/>
          </a:fillRef>
          <a:effectRef idx="3">
            <a:schemeClr val="accent3"/>
          </a:effectRef>
          <a:fontRef idx="minor"/>
        </p:style>
        <p:txBody>
          <a:bodyPr lIns="90000" rIns="90000" tIns="45000" bIns="45000" anchor="ctr"/>
          <a:p>
            <a:pPr>
              <a:lnSpc>
                <a:spcPct val="100000"/>
              </a:lnSpc>
            </a:pPr>
            <a:r>
              <a:rPr b="0" lang="de-DE" sz="2400" spc="-1" strike="noStrike">
                <a:solidFill>
                  <a:srgbClr val="ffffff"/>
                </a:solidFill>
                <a:latin typeface="Book Antiqua"/>
              </a:rPr>
              <a:t>Haben zu Vektoren den Vorteil, dass Elemente am Anfang und dazwischen, und nicht nur am Ende, ergänzt werden können.</a:t>
            </a:r>
            <a:endParaRPr b="0" lang="de-DE" sz="2400" spc="-1" strike="noStrike">
              <a:latin typeface="Arial"/>
            </a:endParaRPr>
          </a:p>
        </p:txBody>
      </p:sp>
      <p:sp>
        <p:nvSpPr>
          <p:cNvPr id="350" name="CustomShape 3"/>
          <p:cNvSpPr/>
          <p:nvPr/>
        </p:nvSpPr>
        <p:spPr>
          <a:xfrm>
            <a:off x="928800" y="4357800"/>
            <a:ext cx="7500600" cy="92844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accent3"/>
          </a:lnRef>
          <a:fillRef idx="3">
            <a:schemeClr val="accent3"/>
          </a:fillRef>
          <a:effectRef idx="3">
            <a:schemeClr val="accent3"/>
          </a:effectRef>
          <a:fontRef idx="minor"/>
        </p:style>
        <p:txBody>
          <a:bodyPr lIns="90000" rIns="90000" tIns="45000" bIns="45000" anchor="ctr"/>
          <a:p>
            <a:pPr>
              <a:lnSpc>
                <a:spcPct val="100000"/>
              </a:lnSpc>
            </a:pPr>
            <a:r>
              <a:rPr b="0" lang="de-DE" sz="2400" spc="-1" strike="noStrike">
                <a:solidFill>
                  <a:srgbClr val="ffffff"/>
                </a:solidFill>
                <a:latin typeface="Book Antiqua"/>
              </a:rPr>
              <a:t>Haben dagegen den Nachteil, dass kein wahlfreier Zugriff möglich ist .</a:t>
            </a:r>
            <a:endParaRPr b="0" lang="de-DE" sz="2400" spc="-1" strike="noStrike">
              <a:latin typeface="Arial"/>
            </a:endParaRPr>
          </a:p>
        </p:txBody>
      </p:sp>
      <p:sp>
        <p:nvSpPr>
          <p:cNvPr id="351" name="CustomShape 4"/>
          <p:cNvSpPr/>
          <p:nvPr/>
        </p:nvSpPr>
        <p:spPr>
          <a:xfrm>
            <a:off x="928800" y="1571760"/>
            <a:ext cx="7500600" cy="92844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accent3"/>
          </a:lnRef>
          <a:fillRef idx="3">
            <a:schemeClr val="accent3"/>
          </a:fillRef>
          <a:effectRef idx="3">
            <a:schemeClr val="accent3"/>
          </a:effectRef>
          <a:fontRef idx="minor"/>
        </p:style>
        <p:txBody>
          <a:bodyPr lIns="90000" rIns="90000" tIns="45000" bIns="45000" anchor="ctr"/>
          <a:p>
            <a:pPr>
              <a:lnSpc>
                <a:spcPct val="100000"/>
              </a:lnSpc>
            </a:pPr>
            <a:r>
              <a:rPr b="0" lang="de-DE" sz="2400" spc="-1" strike="noStrike">
                <a:solidFill>
                  <a:srgbClr val="ffffff"/>
                </a:solidFill>
                <a:latin typeface="Book Antiqua"/>
              </a:rPr>
              <a:t>Listen sind keine Arrays.</a:t>
            </a:r>
            <a:endParaRPr b="0" lang="de-DE" sz="2400" spc="-1" strike="noStrike">
              <a:latin typeface="Arial"/>
            </a:endParaRPr>
          </a:p>
        </p:txBody>
      </p:sp>
      <p:sp>
        <p:nvSpPr>
          <p:cNvPr id="352" name="CustomShape 5"/>
          <p:cNvSpPr/>
          <p:nvPr/>
        </p:nvSpPr>
        <p:spPr>
          <a:xfrm>
            <a:off x="3429000" y="142920"/>
            <a:ext cx="4928760" cy="114264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accent1"/>
          </a:lnRef>
          <a:fillRef idx="3">
            <a:schemeClr val="accent1"/>
          </a:fillRef>
          <a:effectRef idx="3">
            <a:schemeClr val="accent1"/>
          </a:effectRef>
          <a:fontRef idx="minor"/>
        </p:style>
        <p:txBody>
          <a:bodyPr lIns="90000" rIns="90000" tIns="45000" bIns="45000" anchor="ctr"/>
          <a:p>
            <a:pPr algn="ctr">
              <a:lnSpc>
                <a:spcPct val="100000"/>
              </a:lnSpc>
            </a:pPr>
            <a:r>
              <a:rPr b="0" lang="de-DE" sz="2200" spc="-1" strike="noStrike">
                <a:solidFill>
                  <a:srgbClr val="ffffff"/>
                </a:solidFill>
                <a:latin typeface="Book Antiqua"/>
              </a:rPr>
              <a:t>list&lt;</a:t>
            </a:r>
            <a:r>
              <a:rPr b="0" lang="de-DE" sz="2400" spc="-1" strike="noStrike">
                <a:solidFill>
                  <a:srgbClr val="ffffff"/>
                </a:solidFill>
                <a:latin typeface="Book Antiqua"/>
              </a:rPr>
              <a:t>typ</a:t>
            </a:r>
            <a:r>
              <a:rPr b="0" lang="de-DE" sz="2200" spc="-1" strike="noStrike">
                <a:solidFill>
                  <a:srgbClr val="ffffff"/>
                </a:solidFill>
                <a:latin typeface="Book Antiqua"/>
              </a:rPr>
              <a:t>&gt; name(Initialisierung);</a:t>
            </a:r>
            <a:endParaRPr b="0" lang="de-DE" sz="2200" spc="-1" strike="noStrike">
              <a:latin typeface="Arial"/>
            </a:endParaRPr>
          </a:p>
        </p:txBody>
      </p:sp>
    </p:spTree>
  </p:cSld>
  <mc:AlternateContent>
    <mc:Choice Requires="p14">
      <p:transition spd="slow" p14:dur="2000"/>
    </mc:Choice>
    <mc:Fallback>
      <p:transition spd="slow"/>
    </mc:Fallback>
  </mc:AlternateContent>
  <p:timing>
    <p:tnLst>
      <p:par>
        <p:cTn id="105" dur="indefinite" restart="never" nodeType="tmRoot">
          <p:childTnLst>
            <p:seq>
              <p:cTn id="10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CustomShape 1"/>
          <p:cNvSpPr/>
          <p:nvPr/>
        </p:nvSpPr>
        <p:spPr>
          <a:xfrm>
            <a:off x="214200" y="142920"/>
            <a:ext cx="2999880" cy="114264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dk1"/>
          </a:lnRef>
          <a:fillRef idx="3">
            <a:schemeClr val="dk1"/>
          </a:fillRef>
          <a:effectRef idx="3">
            <a:schemeClr val="dk1"/>
          </a:effectRef>
          <a:fontRef idx="minor"/>
        </p:style>
        <p:txBody>
          <a:bodyPr lIns="90000" rIns="90000" tIns="45000" bIns="45000" anchor="ctr"/>
          <a:p>
            <a:pPr algn="ctr">
              <a:lnSpc>
                <a:spcPct val="100000"/>
              </a:lnSpc>
            </a:pPr>
            <a:r>
              <a:rPr b="0" lang="de-DE" sz="4000" spc="-1" strike="noStrike">
                <a:solidFill>
                  <a:srgbClr val="ffffff"/>
                </a:solidFill>
                <a:latin typeface="Book Antiqua"/>
              </a:rPr>
              <a:t>Zugriff auf Listen</a:t>
            </a:r>
            <a:endParaRPr b="0" lang="de-DE" sz="4000" spc="-1" strike="noStrike">
              <a:latin typeface="Arial"/>
            </a:endParaRPr>
          </a:p>
        </p:txBody>
      </p:sp>
      <p:sp>
        <p:nvSpPr>
          <p:cNvPr id="354" name="CustomShape 2"/>
          <p:cNvSpPr/>
          <p:nvPr/>
        </p:nvSpPr>
        <p:spPr>
          <a:xfrm>
            <a:off x="857160" y="2000160"/>
            <a:ext cx="3357360" cy="92844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accent3"/>
          </a:lnRef>
          <a:fillRef idx="3">
            <a:schemeClr val="accent3"/>
          </a:fillRef>
          <a:effectRef idx="3">
            <a:schemeClr val="accent3"/>
          </a:effectRef>
          <a:fontRef idx="minor"/>
        </p:style>
        <p:txBody>
          <a:bodyPr lIns="90000" rIns="90000" tIns="45000" bIns="45000" anchor="ctr"/>
          <a:p>
            <a:pPr algn="ctr">
              <a:lnSpc>
                <a:spcPct val="100000"/>
              </a:lnSpc>
            </a:pPr>
            <a:r>
              <a:rPr b="0" lang="de-DE" sz="5400" spc="-1" strike="noStrike">
                <a:solidFill>
                  <a:srgbClr val="ffffff"/>
                </a:solidFill>
                <a:latin typeface="Book Antiqua"/>
              </a:rPr>
              <a:t>size();</a:t>
            </a:r>
            <a:endParaRPr b="0" lang="de-DE" sz="5400" spc="-1" strike="noStrike">
              <a:latin typeface="Arial"/>
            </a:endParaRPr>
          </a:p>
        </p:txBody>
      </p:sp>
      <p:sp>
        <p:nvSpPr>
          <p:cNvPr id="355" name="CustomShape 3"/>
          <p:cNvSpPr/>
          <p:nvPr/>
        </p:nvSpPr>
        <p:spPr>
          <a:xfrm>
            <a:off x="5143680" y="2000160"/>
            <a:ext cx="3357360" cy="92844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accent3"/>
          </a:lnRef>
          <a:fillRef idx="3">
            <a:schemeClr val="accent3"/>
          </a:fillRef>
          <a:effectRef idx="3">
            <a:schemeClr val="accent3"/>
          </a:effectRef>
          <a:fontRef idx="minor"/>
        </p:style>
        <p:txBody>
          <a:bodyPr lIns="90000" rIns="90000" tIns="45000" bIns="45000" anchor="ctr"/>
          <a:p>
            <a:pPr algn="ctr">
              <a:lnSpc>
                <a:spcPct val="100000"/>
              </a:lnSpc>
            </a:pPr>
            <a:r>
              <a:rPr b="0" lang="de-DE" sz="5400" spc="-1" strike="noStrike">
                <a:solidFill>
                  <a:srgbClr val="ffffff"/>
                </a:solidFill>
                <a:latin typeface="Book Antiqua"/>
              </a:rPr>
              <a:t>empty();</a:t>
            </a:r>
            <a:endParaRPr b="0" lang="de-DE" sz="5400" spc="-1" strike="noStrike">
              <a:latin typeface="Arial"/>
            </a:endParaRPr>
          </a:p>
        </p:txBody>
      </p:sp>
      <p:sp>
        <p:nvSpPr>
          <p:cNvPr id="356" name="CustomShape 4"/>
          <p:cNvSpPr/>
          <p:nvPr/>
        </p:nvSpPr>
        <p:spPr>
          <a:xfrm>
            <a:off x="857160" y="3071880"/>
            <a:ext cx="3357360" cy="92844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accent3"/>
          </a:lnRef>
          <a:fillRef idx="3">
            <a:schemeClr val="accent3"/>
          </a:fillRef>
          <a:effectRef idx="3">
            <a:schemeClr val="accent3"/>
          </a:effectRef>
          <a:fontRef idx="minor"/>
        </p:style>
        <p:txBody>
          <a:bodyPr lIns="90000" rIns="90000" tIns="45000" bIns="45000" anchor="ctr"/>
          <a:p>
            <a:pPr algn="ctr">
              <a:lnSpc>
                <a:spcPct val="100000"/>
              </a:lnSpc>
            </a:pPr>
            <a:r>
              <a:rPr b="0" lang="de-DE" sz="5400" spc="-1" strike="noStrike">
                <a:solidFill>
                  <a:srgbClr val="ffffff"/>
                </a:solidFill>
                <a:latin typeface="Book Antiqua"/>
              </a:rPr>
              <a:t>front();</a:t>
            </a:r>
            <a:endParaRPr b="0" lang="de-DE" sz="5400" spc="-1" strike="noStrike">
              <a:latin typeface="Arial"/>
            </a:endParaRPr>
          </a:p>
        </p:txBody>
      </p:sp>
      <p:sp>
        <p:nvSpPr>
          <p:cNvPr id="357" name="CustomShape 5"/>
          <p:cNvSpPr/>
          <p:nvPr/>
        </p:nvSpPr>
        <p:spPr>
          <a:xfrm>
            <a:off x="5143680" y="3071880"/>
            <a:ext cx="3357360" cy="92844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accent3"/>
          </a:lnRef>
          <a:fillRef idx="3">
            <a:schemeClr val="accent3"/>
          </a:fillRef>
          <a:effectRef idx="3">
            <a:schemeClr val="accent3"/>
          </a:effectRef>
          <a:fontRef idx="minor"/>
        </p:style>
        <p:txBody>
          <a:bodyPr lIns="90000" rIns="90000" tIns="45000" bIns="45000" anchor="ctr"/>
          <a:p>
            <a:pPr algn="ctr">
              <a:lnSpc>
                <a:spcPct val="100000"/>
              </a:lnSpc>
            </a:pPr>
            <a:r>
              <a:rPr b="0" lang="de-DE" sz="5400" spc="-1" strike="noStrike">
                <a:solidFill>
                  <a:srgbClr val="ffffff"/>
                </a:solidFill>
                <a:latin typeface="Book Antiqua"/>
              </a:rPr>
              <a:t>back();</a:t>
            </a:r>
            <a:endParaRPr b="0" lang="de-DE" sz="5400" spc="-1" strike="noStrike">
              <a:latin typeface="Arial"/>
            </a:endParaRPr>
          </a:p>
        </p:txBody>
      </p:sp>
      <p:sp>
        <p:nvSpPr>
          <p:cNvPr id="358" name="CustomShape 6"/>
          <p:cNvSpPr/>
          <p:nvPr/>
        </p:nvSpPr>
        <p:spPr>
          <a:xfrm>
            <a:off x="857160" y="4143240"/>
            <a:ext cx="3357360" cy="92844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accent3"/>
          </a:lnRef>
          <a:fillRef idx="3">
            <a:schemeClr val="accent3"/>
          </a:fillRef>
          <a:effectRef idx="3">
            <a:schemeClr val="accent3"/>
          </a:effectRef>
          <a:fontRef idx="minor"/>
        </p:style>
        <p:txBody>
          <a:bodyPr lIns="90000" rIns="90000" tIns="45000" bIns="45000" anchor="ctr"/>
          <a:p>
            <a:pPr algn="ctr">
              <a:lnSpc>
                <a:spcPct val="100000"/>
              </a:lnSpc>
            </a:pPr>
            <a:r>
              <a:rPr b="0" lang="de-DE" sz="5400" spc="-1" strike="noStrike">
                <a:solidFill>
                  <a:srgbClr val="ffffff"/>
                </a:solidFill>
                <a:latin typeface="Book Antiqua"/>
              </a:rPr>
              <a:t>beginn();</a:t>
            </a:r>
            <a:endParaRPr b="0" lang="de-DE" sz="5400" spc="-1" strike="noStrike">
              <a:latin typeface="Arial"/>
            </a:endParaRPr>
          </a:p>
        </p:txBody>
      </p:sp>
      <p:sp>
        <p:nvSpPr>
          <p:cNvPr id="359" name="CustomShape 7"/>
          <p:cNvSpPr/>
          <p:nvPr/>
        </p:nvSpPr>
        <p:spPr>
          <a:xfrm>
            <a:off x="5143680" y="4143240"/>
            <a:ext cx="3357360" cy="92844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accent3"/>
          </a:lnRef>
          <a:fillRef idx="3">
            <a:schemeClr val="accent3"/>
          </a:fillRef>
          <a:effectRef idx="3">
            <a:schemeClr val="accent3"/>
          </a:effectRef>
          <a:fontRef idx="minor"/>
        </p:style>
        <p:txBody>
          <a:bodyPr lIns="90000" rIns="90000" tIns="45000" bIns="45000" anchor="ctr"/>
          <a:p>
            <a:pPr algn="ctr">
              <a:lnSpc>
                <a:spcPct val="100000"/>
              </a:lnSpc>
            </a:pPr>
            <a:r>
              <a:rPr b="0" lang="de-DE" sz="5400" spc="-1" strike="noStrike">
                <a:solidFill>
                  <a:srgbClr val="ffffff"/>
                </a:solidFill>
                <a:latin typeface="Book Antiqua"/>
              </a:rPr>
              <a:t>end();</a:t>
            </a:r>
            <a:endParaRPr b="0" lang="de-DE" sz="5400" spc="-1" strike="noStrike">
              <a:latin typeface="Arial"/>
            </a:endParaRPr>
          </a:p>
        </p:txBody>
      </p:sp>
    </p:spTree>
  </p:cSld>
  <mc:AlternateContent>
    <mc:Choice Requires="p14">
      <p:transition spd="slow" p14:dur="2000"/>
    </mc:Choice>
    <mc:Fallback>
      <p:transition spd="slow"/>
    </mc:Fallback>
  </mc:AlternateContent>
  <p:timing>
    <p:tnLst>
      <p:par>
        <p:cTn id="107" dur="indefinite" restart="never" nodeType="tmRoot">
          <p:childTnLst>
            <p:seq>
              <p:cTn id="10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CustomShape 1"/>
          <p:cNvSpPr/>
          <p:nvPr/>
        </p:nvSpPr>
        <p:spPr>
          <a:xfrm>
            <a:off x="214200" y="142920"/>
            <a:ext cx="2999880" cy="114264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dk1"/>
          </a:lnRef>
          <a:fillRef idx="3">
            <a:schemeClr val="dk1"/>
          </a:fillRef>
          <a:effectRef idx="3">
            <a:schemeClr val="dk1"/>
          </a:effectRef>
          <a:fontRef idx="minor"/>
        </p:style>
        <p:txBody>
          <a:bodyPr lIns="90000" rIns="90000" tIns="45000" bIns="45000" anchor="ctr"/>
          <a:p>
            <a:pPr algn="ctr">
              <a:lnSpc>
                <a:spcPct val="100000"/>
              </a:lnSpc>
            </a:pPr>
            <a:r>
              <a:rPr b="0" lang="de-DE" sz="3600" spc="-1" strike="noStrike">
                <a:solidFill>
                  <a:srgbClr val="ffffff"/>
                </a:solidFill>
                <a:latin typeface="Book Antiqua"/>
              </a:rPr>
              <a:t>List</a:t>
            </a:r>
            <a:endParaRPr b="0" lang="de-DE" sz="3600" spc="-1" strike="noStrike">
              <a:latin typeface="Arial"/>
            </a:endParaRPr>
          </a:p>
          <a:p>
            <a:pPr algn="ctr">
              <a:lnSpc>
                <a:spcPct val="100000"/>
              </a:lnSpc>
            </a:pPr>
            <a:r>
              <a:rPr b="0" lang="de-DE" sz="3600" spc="-1" strike="noStrike">
                <a:solidFill>
                  <a:srgbClr val="ffffff"/>
                </a:solidFill>
                <a:latin typeface="Book Antiqua"/>
              </a:rPr>
              <a:t>(Iteratoren)</a:t>
            </a:r>
            <a:endParaRPr b="0" lang="de-DE" sz="3600" spc="-1" strike="noStrike">
              <a:latin typeface="Arial"/>
            </a:endParaRPr>
          </a:p>
        </p:txBody>
      </p:sp>
      <p:graphicFrame>
        <p:nvGraphicFramePr>
          <p:cNvPr id="361" name="Table 2"/>
          <p:cNvGraphicFramePr/>
          <p:nvPr/>
        </p:nvGraphicFramePr>
        <p:xfrm>
          <a:off x="857160" y="2000160"/>
          <a:ext cx="7572240" cy="4214520"/>
        </p:xfrm>
        <a:graphic>
          <a:graphicData uri="http://schemas.openxmlformats.org/drawingml/2006/table">
            <a:tbl>
              <a:tblPr/>
              <a:tblGrid>
                <a:gridCol w="2070360"/>
                <a:gridCol w="5501880"/>
              </a:tblGrid>
              <a:tr h="526680">
                <a:tc>
                  <a:txBody>
                    <a:bodyPr/>
                    <a:p>
                      <a:pPr>
                        <a:lnSpc>
                          <a:spcPct val="100000"/>
                        </a:lnSpc>
                      </a:pPr>
                      <a:r>
                        <a:rPr b="1" lang="de-DE" sz="2800" spc="-1" strike="noStrike">
                          <a:solidFill>
                            <a:srgbClr val="ffffff"/>
                          </a:solidFill>
                          <a:latin typeface="Book Antiqua"/>
                        </a:rPr>
                        <a:t>Operatoren</a:t>
                      </a:r>
                      <a:endParaRPr b="0" lang="de-DE" sz="2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388c"/>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388c"/>
                    </a:solidFill>
                  </a:tcPr>
                </a:tc>
              </a:tr>
              <a:tr h="526680">
                <a:tc>
                  <a:txBody>
                    <a:bodyPr/>
                    <a:p>
                      <a:pPr>
                        <a:lnSpc>
                          <a:spcPct val="100000"/>
                        </a:lnSpc>
                      </a:pPr>
                      <a:r>
                        <a:rPr b="0" lang="de-DE" sz="2800" spc="-1" strike="noStrike">
                          <a:solidFill>
                            <a:srgbClr val="000000"/>
                          </a:solidFill>
                          <a:latin typeface="Book Antiqua"/>
                        </a:rPr>
                        <a:t>=</a:t>
                      </a:r>
                      <a:endParaRPr b="0" lang="de-DE"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c>
                  <a:txBody>
                    <a:bodyPr/>
                    <a:p>
                      <a:pPr>
                        <a:lnSpc>
                          <a:spcPct val="100000"/>
                        </a:lnSpc>
                      </a:pPr>
                      <a:r>
                        <a:rPr b="0" lang="de-DE" sz="2800" spc="-1" strike="noStrike">
                          <a:solidFill>
                            <a:srgbClr val="000000"/>
                          </a:solidFill>
                          <a:latin typeface="Book Antiqua"/>
                        </a:rPr>
                        <a:t>Zuweisung</a:t>
                      </a:r>
                      <a:endParaRPr b="0" lang="de-DE"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r>
              <a:tr h="526680">
                <a:tc>
                  <a:txBody>
                    <a:bodyPr/>
                    <a:p>
                      <a:pPr>
                        <a:lnSpc>
                          <a:spcPct val="100000"/>
                        </a:lnSpc>
                      </a:pPr>
                      <a:r>
                        <a:rPr b="0" lang="de-DE" sz="2800" spc="-1" strike="noStrike">
                          <a:solidFill>
                            <a:srgbClr val="000000"/>
                          </a:solidFill>
                          <a:latin typeface="Book Antiqua"/>
                        </a:rPr>
                        <a:t>==</a:t>
                      </a:r>
                      <a:endParaRPr b="0" lang="de-DE"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ed"/>
                    </a:solidFill>
                  </a:tcPr>
                </a:tc>
                <a:tc>
                  <a:txBody>
                    <a:bodyPr/>
                    <a:p>
                      <a:pPr>
                        <a:lnSpc>
                          <a:spcPct val="100000"/>
                        </a:lnSpc>
                      </a:pPr>
                      <a:r>
                        <a:rPr b="0" lang="de-DE" sz="2800" spc="-1" strike="noStrike">
                          <a:solidFill>
                            <a:srgbClr val="000000"/>
                          </a:solidFill>
                          <a:latin typeface="Book Antiqua"/>
                        </a:rPr>
                        <a:t>Vergleich auf Gleichheit</a:t>
                      </a:r>
                      <a:endParaRPr b="0" lang="de-DE"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ed"/>
                    </a:solidFill>
                  </a:tcPr>
                </a:tc>
              </a:tr>
              <a:tr h="526680">
                <a:tc>
                  <a:txBody>
                    <a:bodyPr/>
                    <a:p>
                      <a:pPr>
                        <a:lnSpc>
                          <a:spcPct val="100000"/>
                        </a:lnSpc>
                      </a:pPr>
                      <a:r>
                        <a:rPr b="0" lang="de-DE" sz="2800" spc="-1" strike="noStrike">
                          <a:solidFill>
                            <a:srgbClr val="000000"/>
                          </a:solidFill>
                          <a:latin typeface="Book Antiqua"/>
                        </a:rPr>
                        <a:t>!=</a:t>
                      </a:r>
                      <a:endParaRPr b="0" lang="de-DE"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c>
                  <a:txBody>
                    <a:bodyPr/>
                    <a:p>
                      <a:pPr>
                        <a:lnSpc>
                          <a:spcPct val="100000"/>
                        </a:lnSpc>
                      </a:pPr>
                      <a:r>
                        <a:rPr b="0" lang="de-DE" sz="2800" spc="-1" strike="noStrike">
                          <a:solidFill>
                            <a:srgbClr val="000000"/>
                          </a:solidFill>
                          <a:latin typeface="Book Antiqua"/>
                        </a:rPr>
                        <a:t>Vergleich auf Ungleichheit</a:t>
                      </a:r>
                      <a:endParaRPr b="0" lang="de-DE"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r>
              <a:tr h="526680">
                <a:tc>
                  <a:txBody>
                    <a:bodyPr/>
                    <a:p>
                      <a:pPr>
                        <a:lnSpc>
                          <a:spcPct val="100000"/>
                        </a:lnSpc>
                      </a:pPr>
                      <a:r>
                        <a:rPr b="0" lang="de-DE" sz="2800" spc="-1" strike="noStrike">
                          <a:solidFill>
                            <a:srgbClr val="000000"/>
                          </a:solidFill>
                          <a:latin typeface="Book Antiqua"/>
                        </a:rPr>
                        <a:t>++</a:t>
                      </a:r>
                      <a:endParaRPr b="0" lang="de-DE"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ed"/>
                    </a:solidFill>
                  </a:tcPr>
                </a:tc>
                <a:tc>
                  <a:txBody>
                    <a:bodyPr/>
                    <a:p>
                      <a:pPr>
                        <a:lnSpc>
                          <a:spcPct val="100000"/>
                        </a:lnSpc>
                      </a:pPr>
                      <a:r>
                        <a:rPr b="0" lang="de-DE" sz="2800" spc="-1" strike="noStrike">
                          <a:solidFill>
                            <a:srgbClr val="000000"/>
                          </a:solidFill>
                          <a:latin typeface="Book Antiqua"/>
                        </a:rPr>
                        <a:t>Nächstes Listenelement</a:t>
                      </a:r>
                      <a:endParaRPr b="0" lang="de-DE"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ed"/>
                    </a:solidFill>
                  </a:tcPr>
                </a:tc>
              </a:tr>
              <a:tr h="526680">
                <a:tc>
                  <a:txBody>
                    <a:bodyPr/>
                    <a:p>
                      <a:pPr>
                        <a:lnSpc>
                          <a:spcPct val="100000"/>
                        </a:lnSpc>
                      </a:pPr>
                      <a:r>
                        <a:rPr b="0" lang="de-DE" sz="2800" spc="-1" strike="noStrike">
                          <a:solidFill>
                            <a:srgbClr val="000000"/>
                          </a:solidFill>
                          <a:latin typeface="Book Antiqua"/>
                        </a:rPr>
                        <a:t>--</a:t>
                      </a:r>
                      <a:endParaRPr b="0" lang="de-DE"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c>
                  <a:txBody>
                    <a:bodyPr/>
                    <a:p>
                      <a:pPr>
                        <a:lnSpc>
                          <a:spcPct val="100000"/>
                        </a:lnSpc>
                      </a:pPr>
                      <a:r>
                        <a:rPr b="0" lang="de-DE" sz="2800" spc="-1" strike="noStrike">
                          <a:solidFill>
                            <a:srgbClr val="000000"/>
                          </a:solidFill>
                          <a:latin typeface="Book Antiqua"/>
                        </a:rPr>
                        <a:t>Vorherriges Listenelement</a:t>
                      </a:r>
                      <a:endParaRPr b="0" lang="de-DE"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r>
              <a:tr h="526680">
                <a:tc>
                  <a:txBody>
                    <a:bodyPr/>
                    <a:p>
                      <a:pPr>
                        <a:lnSpc>
                          <a:spcPct val="100000"/>
                        </a:lnSpc>
                      </a:pPr>
                      <a:r>
                        <a:rPr b="0" lang="de-DE" sz="2800" spc="-1" strike="noStrike">
                          <a:solidFill>
                            <a:srgbClr val="000000"/>
                          </a:solidFill>
                          <a:latin typeface="Book Antiqua"/>
                        </a:rPr>
                        <a:t>*</a:t>
                      </a:r>
                      <a:endParaRPr b="0" lang="de-DE"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ed"/>
                    </a:solidFill>
                  </a:tcPr>
                </a:tc>
                <a:tc>
                  <a:txBody>
                    <a:bodyPr/>
                    <a:p>
                      <a:pPr>
                        <a:lnSpc>
                          <a:spcPct val="100000"/>
                        </a:lnSpc>
                      </a:pPr>
                      <a:r>
                        <a:rPr b="0" lang="de-DE" sz="2800" spc="-1" strike="noStrike">
                          <a:solidFill>
                            <a:srgbClr val="000000"/>
                          </a:solidFill>
                          <a:latin typeface="Book Antiqua"/>
                        </a:rPr>
                        <a:t>Zugriff auf Listenelement</a:t>
                      </a:r>
                      <a:endParaRPr b="0" lang="de-DE"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ed"/>
                    </a:solidFill>
                  </a:tcPr>
                </a:tc>
              </a:tr>
              <a:tr h="527760">
                <a:tc>
                  <a:txBody>
                    <a:bodyPr/>
                    <a:p>
                      <a:pPr>
                        <a:lnSpc>
                          <a:spcPct val="100000"/>
                        </a:lnSpc>
                      </a:pPr>
                      <a:r>
                        <a:rPr b="0" lang="de-DE" sz="2800" spc="-1" strike="noStrike">
                          <a:solidFill>
                            <a:srgbClr val="000000"/>
                          </a:solidFill>
                          <a:latin typeface="Book Antiqua"/>
                        </a:rPr>
                        <a:t>-&gt;</a:t>
                      </a:r>
                      <a:endParaRPr b="0" lang="de-DE"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c>
                  <a:txBody>
                    <a:bodyPr/>
                    <a:p>
                      <a:pPr>
                        <a:lnSpc>
                          <a:spcPct val="100000"/>
                        </a:lnSpc>
                      </a:pPr>
                      <a:r>
                        <a:rPr b="0" lang="de-DE" sz="2800" spc="-1" strike="noStrike">
                          <a:solidFill>
                            <a:srgbClr val="000000"/>
                          </a:solidFill>
                          <a:latin typeface="Book Antiqua"/>
                        </a:rPr>
                        <a:t>Zugriff in Listenelement</a:t>
                      </a:r>
                      <a:endParaRPr b="0" lang="de-DE" sz="2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r>
            </a:tbl>
          </a:graphicData>
        </a:graphic>
      </p:graphicFrame>
      <p:sp>
        <p:nvSpPr>
          <p:cNvPr id="362" name="CustomShape 3"/>
          <p:cNvSpPr/>
          <p:nvPr/>
        </p:nvSpPr>
        <p:spPr>
          <a:xfrm>
            <a:off x="3429000" y="142920"/>
            <a:ext cx="4928760" cy="114264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accent1"/>
          </a:lnRef>
          <a:fillRef idx="3">
            <a:schemeClr val="accent1"/>
          </a:fillRef>
          <a:effectRef idx="3">
            <a:schemeClr val="accent1"/>
          </a:effectRef>
          <a:fontRef idx="minor"/>
        </p:style>
        <p:txBody>
          <a:bodyPr lIns="90000" rIns="90000" tIns="45000" bIns="45000" anchor="ctr"/>
          <a:p>
            <a:pPr algn="ctr">
              <a:lnSpc>
                <a:spcPct val="100000"/>
              </a:lnSpc>
            </a:pPr>
            <a:r>
              <a:rPr b="0" lang="de-DE" sz="3200" spc="-1" strike="noStrike">
                <a:solidFill>
                  <a:srgbClr val="ffffff"/>
                </a:solidFill>
                <a:latin typeface="Book Antiqua"/>
              </a:rPr>
              <a:t>list&lt;typ&gt;iterator:: it;</a:t>
            </a:r>
            <a:endParaRPr b="0" lang="de-DE" sz="3200" spc="-1" strike="noStrike">
              <a:latin typeface="Arial"/>
            </a:endParaRPr>
          </a:p>
        </p:txBody>
      </p:sp>
      <p:sp>
        <p:nvSpPr>
          <p:cNvPr id="363" name="CustomShape 4"/>
          <p:cNvSpPr/>
          <p:nvPr/>
        </p:nvSpPr>
        <p:spPr>
          <a:xfrm>
            <a:off x="5786280" y="1500120"/>
            <a:ext cx="3357360" cy="117648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accent3"/>
          </a:lnRef>
          <a:fillRef idx="3">
            <a:schemeClr val="accent3"/>
          </a:fillRef>
          <a:effectRef idx="3">
            <a:schemeClr val="accent3"/>
          </a:effectRef>
          <a:fontRef idx="minor"/>
        </p:style>
        <p:txBody>
          <a:bodyPr lIns="90000" rIns="90000" tIns="45000" bIns="45000" anchor="ctr"/>
          <a:p>
            <a:pPr>
              <a:lnSpc>
                <a:spcPct val="100000"/>
              </a:lnSpc>
            </a:pPr>
            <a:r>
              <a:rPr b="0" lang="de-DE" sz="2400" spc="-1" strike="noStrike">
                <a:solidFill>
                  <a:srgbClr val="ffffff"/>
                </a:solidFill>
                <a:latin typeface="Book Antiqua"/>
              </a:rPr>
              <a:t>Es stehen nur bi-direktionale Iteratoren zur Verfügung.</a:t>
            </a:r>
            <a:endParaRPr b="0" lang="de-DE" sz="2400" spc="-1" strike="noStrike">
              <a:latin typeface="Arial"/>
            </a:endParaRPr>
          </a:p>
        </p:txBody>
      </p:sp>
    </p:spTree>
  </p:cSld>
  <mc:AlternateContent>
    <mc:Choice Requires="p14">
      <p:transition spd="slow" p14:dur="2000"/>
    </mc:Choice>
    <mc:Fallback>
      <p:transition spd="slow"/>
    </mc:Fallback>
  </mc:AlternateContent>
  <p:timing>
    <p:tnLst>
      <p:par>
        <p:cTn id="109" dur="indefinite" restart="never" nodeType="tmRoot">
          <p:childTnLst>
            <p:seq>
              <p:cTn id="11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CustomShape 1"/>
          <p:cNvSpPr/>
          <p:nvPr/>
        </p:nvSpPr>
        <p:spPr>
          <a:xfrm>
            <a:off x="214200" y="142920"/>
            <a:ext cx="2999880" cy="114264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dk1"/>
          </a:lnRef>
          <a:fillRef idx="3">
            <a:schemeClr val="dk1"/>
          </a:fillRef>
          <a:effectRef idx="3">
            <a:schemeClr val="dk1"/>
          </a:effectRef>
          <a:fontRef idx="minor"/>
        </p:style>
        <p:txBody>
          <a:bodyPr lIns="90000" rIns="90000" tIns="45000" bIns="45000" anchor="ctr"/>
          <a:p>
            <a:pPr algn="ctr">
              <a:lnSpc>
                <a:spcPct val="100000"/>
              </a:lnSpc>
            </a:pPr>
            <a:r>
              <a:rPr b="0" lang="de-DE" sz="2800" spc="-1" strike="noStrike">
                <a:solidFill>
                  <a:srgbClr val="ffffff"/>
                </a:solidFill>
                <a:latin typeface="Book Antiqua"/>
              </a:rPr>
              <a:t>List</a:t>
            </a:r>
            <a:endParaRPr b="0" lang="de-DE" sz="2800" spc="-1" strike="noStrike">
              <a:latin typeface="Arial"/>
            </a:endParaRPr>
          </a:p>
          <a:p>
            <a:pPr algn="ctr">
              <a:lnSpc>
                <a:spcPct val="100000"/>
              </a:lnSpc>
            </a:pPr>
            <a:r>
              <a:rPr b="0" lang="de-DE" sz="2800" spc="-1" strike="noStrike">
                <a:solidFill>
                  <a:srgbClr val="ffffff"/>
                </a:solidFill>
                <a:latin typeface="Book Antiqua"/>
              </a:rPr>
              <a:t>(Manipulation)</a:t>
            </a:r>
            <a:endParaRPr b="0" lang="de-DE" sz="2800" spc="-1" strike="noStrike">
              <a:latin typeface="Arial"/>
            </a:endParaRPr>
          </a:p>
        </p:txBody>
      </p:sp>
      <p:graphicFrame>
        <p:nvGraphicFramePr>
          <p:cNvPr id="365" name="Table 2"/>
          <p:cNvGraphicFramePr/>
          <p:nvPr/>
        </p:nvGraphicFramePr>
        <p:xfrm>
          <a:off x="785880" y="1714320"/>
          <a:ext cx="7714800" cy="4142880"/>
        </p:xfrm>
        <a:graphic>
          <a:graphicData uri="http://schemas.openxmlformats.org/drawingml/2006/table">
            <a:tbl>
              <a:tblPr/>
              <a:tblGrid>
                <a:gridCol w="2670480"/>
                <a:gridCol w="5044320"/>
              </a:tblGrid>
              <a:tr h="459000">
                <a:tc>
                  <a:txBody>
                    <a:bodyPr/>
                    <a:p>
                      <a:pPr>
                        <a:lnSpc>
                          <a:spcPct val="100000"/>
                        </a:lnSpc>
                      </a:pPr>
                      <a:r>
                        <a:rPr b="1" lang="de-DE" sz="2400" spc="-1" strike="noStrike">
                          <a:solidFill>
                            <a:srgbClr val="ffffff"/>
                          </a:solidFill>
                          <a:latin typeface="Book Antiqua"/>
                        </a:rPr>
                        <a:t>Element</a:t>
                      </a:r>
                      <a:endParaRPr b="0" lang="de-DE" sz="2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388c"/>
                    </a:solidFill>
                  </a:tcPr>
                </a:tc>
                <a:tc>
                  <a:txBody>
                    <a:bodyPr/>
                    <a:p>
                      <a:pPr>
                        <a:lnSpc>
                          <a:spcPct val="100000"/>
                        </a:lnSpc>
                      </a:pPr>
                      <a:r>
                        <a:rPr b="1" lang="de-DE" sz="2400" spc="-1" strike="noStrike">
                          <a:solidFill>
                            <a:srgbClr val="ffffff"/>
                          </a:solidFill>
                          <a:latin typeface="Book Antiqua"/>
                        </a:rPr>
                        <a:t>Wozu</a:t>
                      </a:r>
                      <a:endParaRPr b="0" lang="de-DE" sz="2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388c"/>
                    </a:solidFill>
                  </a:tcPr>
                </a:tc>
              </a:tr>
              <a:tr h="459000">
                <a:tc>
                  <a:txBody>
                    <a:bodyPr/>
                    <a:p>
                      <a:pPr>
                        <a:lnSpc>
                          <a:spcPct val="100000"/>
                        </a:lnSpc>
                      </a:pPr>
                      <a:r>
                        <a:rPr b="0" lang="de-DE" sz="2400" spc="-1" strike="noStrike">
                          <a:solidFill>
                            <a:srgbClr val="000000"/>
                          </a:solidFill>
                          <a:latin typeface="Book Antiqua"/>
                        </a:rPr>
                        <a:t>=</a:t>
                      </a:r>
                      <a:endParaRPr b="0" lang="de-DE"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c>
                  <a:txBody>
                    <a:bodyPr/>
                    <a:p>
                      <a:pPr>
                        <a:lnSpc>
                          <a:spcPct val="100000"/>
                        </a:lnSpc>
                      </a:pPr>
                      <a:r>
                        <a:rPr b="0" lang="de-DE" sz="2000" spc="-1" strike="noStrike">
                          <a:solidFill>
                            <a:srgbClr val="000000"/>
                          </a:solidFill>
                          <a:latin typeface="Book Antiqua"/>
                        </a:rPr>
                        <a:t>Zuweisung durch Operator</a:t>
                      </a:r>
                      <a:endParaRPr b="0" lang="de-DE"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r>
              <a:tr h="459000">
                <a:tc>
                  <a:txBody>
                    <a:bodyPr/>
                    <a:p>
                      <a:pPr>
                        <a:lnSpc>
                          <a:spcPct val="100000"/>
                        </a:lnSpc>
                      </a:pPr>
                      <a:r>
                        <a:rPr b="0" lang="de-DE" sz="2400" spc="-1" strike="noStrike">
                          <a:solidFill>
                            <a:srgbClr val="000000"/>
                          </a:solidFill>
                          <a:latin typeface="Book Antiqua"/>
                        </a:rPr>
                        <a:t>assign</a:t>
                      </a:r>
                      <a:endParaRPr b="0" lang="de-DE"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ed"/>
                    </a:solidFill>
                  </a:tcPr>
                </a:tc>
                <a:tc>
                  <a:txBody>
                    <a:bodyPr/>
                    <a:p>
                      <a:pPr>
                        <a:lnSpc>
                          <a:spcPct val="100000"/>
                        </a:lnSpc>
                      </a:pPr>
                      <a:r>
                        <a:rPr b="0" lang="de-DE" sz="2000" spc="-1" strike="noStrike">
                          <a:solidFill>
                            <a:srgbClr val="000000"/>
                          </a:solidFill>
                          <a:latin typeface="Book Antiqua"/>
                        </a:rPr>
                        <a:t>Zuweisung durch Funktion</a:t>
                      </a:r>
                      <a:endParaRPr b="0" lang="de-DE"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ed"/>
                    </a:solidFill>
                  </a:tcPr>
                </a:tc>
              </a:tr>
              <a:tr h="459000">
                <a:tc>
                  <a:txBody>
                    <a:bodyPr/>
                    <a:p>
                      <a:pPr>
                        <a:lnSpc>
                          <a:spcPct val="100000"/>
                        </a:lnSpc>
                      </a:pPr>
                      <a:r>
                        <a:rPr b="0" lang="de-DE" sz="2400" spc="-1" strike="noStrike">
                          <a:solidFill>
                            <a:srgbClr val="000000"/>
                          </a:solidFill>
                          <a:latin typeface="Book Antiqua"/>
                        </a:rPr>
                        <a:t>insert</a:t>
                      </a:r>
                      <a:endParaRPr b="0" lang="de-DE"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c>
                  <a:txBody>
                    <a:bodyPr/>
                    <a:p>
                      <a:pPr>
                        <a:lnSpc>
                          <a:spcPct val="100000"/>
                        </a:lnSpc>
                      </a:pPr>
                      <a:r>
                        <a:rPr b="0" lang="de-DE" sz="2000" spc="-1" strike="noStrike">
                          <a:solidFill>
                            <a:srgbClr val="000000"/>
                          </a:solidFill>
                          <a:latin typeface="Book Antiqua"/>
                        </a:rPr>
                        <a:t>Einsetzen einer List in einem List</a:t>
                      </a:r>
                      <a:endParaRPr b="0" lang="de-DE"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r>
              <a:tr h="459000">
                <a:tc>
                  <a:txBody>
                    <a:bodyPr/>
                    <a:p>
                      <a:pPr>
                        <a:lnSpc>
                          <a:spcPct val="100000"/>
                        </a:lnSpc>
                      </a:pPr>
                      <a:r>
                        <a:rPr b="0" lang="de-DE" sz="2400" spc="-1" strike="noStrike">
                          <a:solidFill>
                            <a:srgbClr val="000000"/>
                          </a:solidFill>
                          <a:latin typeface="Book Antiqua"/>
                        </a:rPr>
                        <a:t>erase</a:t>
                      </a:r>
                      <a:endParaRPr b="0" lang="de-DE"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ed"/>
                    </a:solidFill>
                  </a:tcPr>
                </a:tc>
                <a:tc>
                  <a:txBody>
                    <a:bodyPr/>
                    <a:p>
                      <a:pPr>
                        <a:lnSpc>
                          <a:spcPct val="100000"/>
                        </a:lnSpc>
                      </a:pPr>
                      <a:r>
                        <a:rPr b="0" lang="de-DE" sz="2000" spc="-1" strike="noStrike">
                          <a:solidFill>
                            <a:srgbClr val="000000"/>
                          </a:solidFill>
                          <a:latin typeface="Book Antiqua"/>
                        </a:rPr>
                        <a:t>Löschen eines Teil eines List </a:t>
                      </a:r>
                      <a:endParaRPr b="0" lang="de-DE"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ed"/>
                    </a:solidFill>
                  </a:tcPr>
                </a:tc>
              </a:tr>
              <a:tr h="459000">
                <a:tc>
                  <a:txBody>
                    <a:bodyPr/>
                    <a:p>
                      <a:pPr>
                        <a:lnSpc>
                          <a:spcPct val="100000"/>
                        </a:lnSpc>
                      </a:pPr>
                      <a:r>
                        <a:rPr b="0" lang="de-DE" sz="2400" spc="-1" strike="noStrike">
                          <a:solidFill>
                            <a:srgbClr val="000000"/>
                          </a:solidFill>
                          <a:latin typeface="Book Antiqua"/>
                        </a:rPr>
                        <a:t>swap</a:t>
                      </a:r>
                      <a:endParaRPr b="0" lang="de-DE"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c>
                  <a:txBody>
                    <a:bodyPr/>
                    <a:p>
                      <a:pPr>
                        <a:lnSpc>
                          <a:spcPct val="100000"/>
                        </a:lnSpc>
                      </a:pPr>
                      <a:r>
                        <a:rPr b="0" lang="de-DE" sz="2000" spc="-1" strike="noStrike">
                          <a:solidFill>
                            <a:srgbClr val="000000"/>
                          </a:solidFill>
                          <a:latin typeface="Book Antiqua"/>
                        </a:rPr>
                        <a:t>Vertauschen eines List </a:t>
                      </a:r>
                      <a:endParaRPr b="0" lang="de-DE"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r>
              <a:tr h="826200">
                <a:tc>
                  <a:txBody>
                    <a:bodyPr/>
                    <a:p>
                      <a:pPr>
                        <a:lnSpc>
                          <a:spcPct val="100000"/>
                        </a:lnSpc>
                      </a:pPr>
                      <a:r>
                        <a:rPr b="0" lang="de-DE" sz="2400" spc="-1" strike="noStrike">
                          <a:solidFill>
                            <a:srgbClr val="000000"/>
                          </a:solidFill>
                          <a:latin typeface="Book Antiqua"/>
                        </a:rPr>
                        <a:t>pop_back / </a:t>
                      </a:r>
                      <a:r>
                        <a:rPr b="0" lang="de-DE" sz="2400" spc="-1" strike="noStrike">
                          <a:solidFill>
                            <a:srgbClr val="c00000"/>
                          </a:solidFill>
                          <a:latin typeface="Book Antiqua"/>
                        </a:rPr>
                        <a:t>pop_front</a:t>
                      </a:r>
                      <a:endParaRPr b="0" lang="de-DE"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ed"/>
                    </a:solidFill>
                  </a:tcPr>
                </a:tc>
                <a:tc>
                  <a:txBody>
                    <a:bodyPr/>
                    <a:p>
                      <a:pPr>
                        <a:lnSpc>
                          <a:spcPct val="100000"/>
                        </a:lnSpc>
                      </a:pPr>
                      <a:r>
                        <a:rPr b="0" lang="de-DE" sz="2000" spc="-1" strike="noStrike">
                          <a:solidFill>
                            <a:srgbClr val="000000"/>
                          </a:solidFill>
                          <a:latin typeface="Book Antiqua"/>
                        </a:rPr>
                        <a:t>Verwendung eines List als Stack, entfernen vom Ende / </a:t>
                      </a:r>
                      <a:r>
                        <a:rPr b="0" lang="de-DE" sz="2000" spc="-1" strike="noStrike">
                          <a:solidFill>
                            <a:srgbClr val="c00000"/>
                          </a:solidFill>
                          <a:latin typeface="Book Antiqua"/>
                        </a:rPr>
                        <a:t>Anfang</a:t>
                      </a:r>
                      <a:endParaRPr b="0" lang="de-DE"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ed"/>
                    </a:solidFill>
                  </a:tcPr>
                </a:tc>
              </a:tr>
              <a:tr h="826200">
                <a:tc>
                  <a:txBody>
                    <a:bodyPr/>
                    <a:p>
                      <a:pPr>
                        <a:lnSpc>
                          <a:spcPct val="100000"/>
                        </a:lnSpc>
                      </a:pPr>
                      <a:r>
                        <a:rPr b="0" lang="de-DE" sz="2400" spc="-1" strike="noStrike">
                          <a:solidFill>
                            <a:srgbClr val="000000"/>
                          </a:solidFill>
                          <a:latin typeface="Book Antiqua"/>
                        </a:rPr>
                        <a:t>push_back / </a:t>
                      </a:r>
                      <a:r>
                        <a:rPr b="0" lang="de-DE" sz="2400" spc="-1" strike="noStrike">
                          <a:solidFill>
                            <a:srgbClr val="c00000"/>
                          </a:solidFill>
                          <a:latin typeface="Book Antiqua"/>
                        </a:rPr>
                        <a:t>push_front</a:t>
                      </a:r>
                      <a:endParaRPr b="0" lang="de-DE"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c>
                  <a:txBody>
                    <a:bodyPr/>
                    <a:p>
                      <a:pPr>
                        <a:lnSpc>
                          <a:spcPct val="100000"/>
                        </a:lnSpc>
                      </a:pPr>
                      <a:r>
                        <a:rPr b="0" lang="de-DE" sz="2000" spc="-1" strike="noStrike">
                          <a:solidFill>
                            <a:srgbClr val="000000"/>
                          </a:solidFill>
                          <a:latin typeface="Book Antiqua"/>
                        </a:rPr>
                        <a:t>Verwendung eines List als Stack, anfügen  an Ende / </a:t>
                      </a:r>
                      <a:r>
                        <a:rPr b="0" lang="de-DE" sz="2000" spc="-1" strike="noStrike">
                          <a:solidFill>
                            <a:srgbClr val="c00000"/>
                          </a:solidFill>
                          <a:latin typeface="Book Antiqua"/>
                        </a:rPr>
                        <a:t>Anfang</a:t>
                      </a:r>
                      <a:endParaRPr b="0" lang="de-DE"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r>
              <a:tr h="459000">
                <a:tc>
                  <a:txBody>
                    <a:bodyPr/>
                    <a:p>
                      <a:pPr>
                        <a:lnSpc>
                          <a:spcPct val="100000"/>
                        </a:lnSpc>
                      </a:pPr>
                      <a:r>
                        <a:rPr b="0" lang="de-DE" sz="2400" spc="-1" strike="noStrike">
                          <a:solidFill>
                            <a:srgbClr val="000000"/>
                          </a:solidFill>
                          <a:latin typeface="Book Antiqua"/>
                        </a:rPr>
                        <a:t>clear</a:t>
                      </a:r>
                      <a:endParaRPr b="0" lang="de-DE"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ed"/>
                    </a:solidFill>
                  </a:tcPr>
                </a:tc>
                <a:tc>
                  <a:txBody>
                    <a:bodyPr/>
                    <a:p>
                      <a:pPr>
                        <a:lnSpc>
                          <a:spcPct val="100000"/>
                        </a:lnSpc>
                      </a:pPr>
                      <a:r>
                        <a:rPr b="0" lang="de-DE" sz="2000" spc="-1" strike="noStrike">
                          <a:solidFill>
                            <a:srgbClr val="000000"/>
                          </a:solidFill>
                          <a:latin typeface="Book Antiqua"/>
                        </a:rPr>
                        <a:t>Löschen des gesamten List </a:t>
                      </a:r>
                      <a:endParaRPr b="0" lang="de-DE"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ed"/>
                    </a:solidFill>
                  </a:tcPr>
                </a:tc>
              </a:tr>
            </a:tbl>
          </a:graphicData>
        </a:graphic>
      </p:graphicFrame>
    </p:spTree>
  </p:cSld>
  <mc:AlternateContent>
    <mc:Choice Requires="p14">
      <p:transition spd="slow" p14:dur="2000"/>
    </mc:Choice>
    <mc:Fallback>
      <p:transition spd="slow"/>
    </mc:Fallback>
  </mc:AlternateContent>
  <p:timing>
    <p:tnLst>
      <p:par>
        <p:cTn id="111" dur="indefinite" restart="never" nodeType="tmRoot">
          <p:childTnLst>
            <p:seq>
              <p:cTn id="11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CustomShape 1"/>
          <p:cNvSpPr/>
          <p:nvPr/>
        </p:nvSpPr>
        <p:spPr>
          <a:xfrm>
            <a:off x="5000760" y="1500120"/>
            <a:ext cx="3857400" cy="1499760"/>
          </a:xfrm>
          <a:prstGeom prst="roundRect">
            <a:avLst>
              <a:gd name="adj" fmla="val 16667"/>
            </a:avLst>
          </a:prstGeom>
          <a:ln>
            <a:solidFill>
              <a:srgbClr val="a50040"/>
            </a:solidFill>
            <a:round/>
          </a:ln>
          <a:effectLst>
            <a:outerShdw algn="tl" blurRad="130000" dir="2700000" dist="101314" rotWithShape="0">
              <a:srgbClr val="000000">
                <a:alpha val="35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nSpc>
                <a:spcPct val="100000"/>
              </a:lnSpc>
            </a:pPr>
            <a:r>
              <a:rPr b="0" lang="de-DE" sz="2400" spc="-1" strike="noStrike">
                <a:solidFill>
                  <a:srgbClr val="000000"/>
                </a:solidFill>
                <a:latin typeface="Book Antiqua"/>
              </a:rPr>
              <a:t>Verlängert die Größe des Lists.</a:t>
            </a:r>
            <a:endParaRPr b="0" lang="de-DE" sz="2400" spc="-1" strike="noStrike">
              <a:latin typeface="Arial"/>
            </a:endParaRPr>
          </a:p>
        </p:txBody>
      </p:sp>
      <p:sp>
        <p:nvSpPr>
          <p:cNvPr id="367" name="CustomShape 2"/>
          <p:cNvSpPr/>
          <p:nvPr/>
        </p:nvSpPr>
        <p:spPr>
          <a:xfrm>
            <a:off x="928800" y="1500120"/>
            <a:ext cx="3857400" cy="856800"/>
          </a:xfrm>
          <a:prstGeom prst="roundRect">
            <a:avLst>
              <a:gd name="adj" fmla="val 16667"/>
            </a:avLst>
          </a:prstGeom>
          <a:ln>
            <a:solidFill>
              <a:srgbClr val="a50040"/>
            </a:solidFill>
            <a:round/>
          </a:ln>
          <a:effectLst>
            <a:outerShdw algn="tl" blurRad="130000" dir="2700000" dist="101314" rotWithShape="0">
              <a:srgbClr val="000000">
                <a:alpha val="35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b="0" lang="de-DE" sz="3200" spc="-1" strike="noStrike">
                <a:solidFill>
                  <a:srgbClr val="000000"/>
                </a:solidFill>
                <a:latin typeface="Book Antiqua"/>
              </a:rPr>
              <a:t>list.resize()</a:t>
            </a:r>
            <a:endParaRPr b="0" lang="de-DE" sz="3200" spc="-1" strike="noStrike">
              <a:latin typeface="Arial"/>
            </a:endParaRPr>
          </a:p>
        </p:txBody>
      </p:sp>
      <p:sp>
        <p:nvSpPr>
          <p:cNvPr id="368" name="CustomShape 3"/>
          <p:cNvSpPr/>
          <p:nvPr/>
        </p:nvSpPr>
        <p:spPr>
          <a:xfrm>
            <a:off x="214200" y="142920"/>
            <a:ext cx="2999880" cy="114264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dk1"/>
          </a:lnRef>
          <a:fillRef idx="3">
            <a:schemeClr val="dk1"/>
          </a:fillRef>
          <a:effectRef idx="3">
            <a:schemeClr val="dk1"/>
          </a:effectRef>
          <a:fontRef idx="minor"/>
        </p:style>
        <p:txBody>
          <a:bodyPr lIns="90000" rIns="90000" tIns="45000" bIns="45000" anchor="ctr"/>
          <a:p>
            <a:pPr algn="ctr">
              <a:lnSpc>
                <a:spcPct val="100000"/>
              </a:lnSpc>
            </a:pPr>
            <a:r>
              <a:rPr b="0" lang="de-DE" sz="2800" spc="-1" strike="noStrike">
                <a:solidFill>
                  <a:srgbClr val="ffffff"/>
                </a:solidFill>
                <a:latin typeface="Book Antiqua"/>
              </a:rPr>
              <a:t>List</a:t>
            </a:r>
            <a:endParaRPr b="0" lang="de-DE" sz="2800" spc="-1" strike="noStrike">
              <a:latin typeface="Arial"/>
            </a:endParaRPr>
          </a:p>
          <a:p>
            <a:pPr algn="ctr">
              <a:lnSpc>
                <a:spcPct val="100000"/>
              </a:lnSpc>
            </a:pPr>
            <a:r>
              <a:rPr b="0" lang="de-DE" sz="2000" spc="-1" strike="noStrike">
                <a:solidFill>
                  <a:srgbClr val="ffffff"/>
                </a:solidFill>
                <a:latin typeface="Book Antiqua"/>
              </a:rPr>
              <a:t>(Speichermanagement)</a:t>
            </a:r>
            <a:endParaRPr b="0" lang="de-DE" sz="2000" spc="-1" strike="noStrike">
              <a:latin typeface="Arial"/>
            </a:endParaRPr>
          </a:p>
        </p:txBody>
      </p:sp>
    </p:spTree>
  </p:cSld>
  <mc:AlternateContent>
    <mc:Choice Requires="p14">
      <p:transition spd="slow" p14:dur="2000"/>
    </mc:Choice>
    <mc:Fallback>
      <p:transition spd="slow"/>
    </mc:Fallback>
  </mc:AlternateContent>
  <p:timing>
    <p:tnLst>
      <p:par>
        <p:cTn id="113" dur="indefinite" restart="never" nodeType="tmRoot">
          <p:childTnLst>
            <p:seq>
              <p:cTn id="11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CustomShape 1"/>
          <p:cNvSpPr/>
          <p:nvPr/>
        </p:nvSpPr>
        <p:spPr>
          <a:xfrm>
            <a:off x="214200" y="142920"/>
            <a:ext cx="2999880" cy="114264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dk1"/>
          </a:lnRef>
          <a:fillRef idx="3">
            <a:schemeClr val="dk1"/>
          </a:fillRef>
          <a:effectRef idx="3">
            <a:schemeClr val="dk1"/>
          </a:effectRef>
          <a:fontRef idx="minor"/>
        </p:style>
        <p:txBody>
          <a:bodyPr lIns="90000" rIns="90000" tIns="45000" bIns="45000" anchor="ctr"/>
          <a:p>
            <a:pPr algn="ctr">
              <a:lnSpc>
                <a:spcPct val="100000"/>
              </a:lnSpc>
            </a:pPr>
            <a:r>
              <a:rPr b="0" lang="de-DE" sz="4000" spc="-1" strike="noStrike">
                <a:solidFill>
                  <a:srgbClr val="ffffff"/>
                </a:solidFill>
                <a:latin typeface="Book Antiqua"/>
              </a:rPr>
              <a:t>Deque</a:t>
            </a:r>
            <a:endParaRPr b="0" lang="de-DE" sz="4000" spc="-1" strike="noStrike">
              <a:latin typeface="Arial"/>
            </a:endParaRPr>
          </a:p>
        </p:txBody>
      </p:sp>
      <p:sp>
        <p:nvSpPr>
          <p:cNvPr id="370" name="CustomShape 2"/>
          <p:cNvSpPr/>
          <p:nvPr/>
        </p:nvSpPr>
        <p:spPr>
          <a:xfrm>
            <a:off x="928800" y="1428840"/>
            <a:ext cx="7500600" cy="199980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accent3"/>
          </a:lnRef>
          <a:fillRef idx="3">
            <a:schemeClr val="accent3"/>
          </a:fillRef>
          <a:effectRef idx="3">
            <a:schemeClr val="accent3"/>
          </a:effectRef>
          <a:fontRef idx="minor"/>
        </p:style>
        <p:txBody>
          <a:bodyPr lIns="90000" rIns="90000" tIns="45000" bIns="45000" anchor="ctr"/>
          <a:p>
            <a:pPr>
              <a:lnSpc>
                <a:spcPct val="100000"/>
              </a:lnSpc>
            </a:pPr>
            <a:r>
              <a:rPr b="0" lang="de-DE" sz="2000" spc="-1" strike="noStrike">
                <a:solidFill>
                  <a:srgbClr val="ffffff"/>
                </a:solidFill>
                <a:latin typeface="Book Antiqua"/>
              </a:rPr>
              <a:t>Vektoren sind geeignete Container, wenn man auf einen wahlfreien zugriff großen Wert legt. Ein effizientes Einfügen neuer Elemente ist bei Vektoren allerdings </a:t>
            </a:r>
            <a:r>
              <a:rPr b="1" lang="de-DE" sz="2400" spc="-1" strike="noStrike">
                <a:solidFill>
                  <a:srgbClr val="ffffff"/>
                </a:solidFill>
                <a:latin typeface="Book Antiqua"/>
              </a:rPr>
              <a:t>nicht am Anfang </a:t>
            </a:r>
            <a:r>
              <a:rPr b="0" lang="de-DE" sz="2000" spc="-1" strike="noStrike">
                <a:solidFill>
                  <a:srgbClr val="ffffff"/>
                </a:solidFill>
                <a:latin typeface="Book Antiqua"/>
              </a:rPr>
              <a:t>möglich, da das Einfügen am Anfang, zu umfangreichen Verschiebungsprozessen führen (kann).</a:t>
            </a:r>
            <a:endParaRPr b="0" lang="de-DE" sz="2000" spc="-1" strike="noStrike">
              <a:latin typeface="Arial"/>
            </a:endParaRPr>
          </a:p>
        </p:txBody>
      </p:sp>
      <p:sp>
        <p:nvSpPr>
          <p:cNvPr id="371" name="CustomShape 3"/>
          <p:cNvSpPr/>
          <p:nvPr/>
        </p:nvSpPr>
        <p:spPr>
          <a:xfrm>
            <a:off x="928800" y="3571920"/>
            <a:ext cx="7500600" cy="107136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accent3"/>
          </a:lnRef>
          <a:fillRef idx="3">
            <a:schemeClr val="accent3"/>
          </a:fillRef>
          <a:effectRef idx="3">
            <a:schemeClr val="accent3"/>
          </a:effectRef>
          <a:fontRef idx="minor"/>
        </p:style>
        <p:txBody>
          <a:bodyPr lIns="90000" rIns="90000" tIns="45000" bIns="45000" anchor="ctr"/>
          <a:p>
            <a:pPr>
              <a:lnSpc>
                <a:spcPct val="100000"/>
              </a:lnSpc>
            </a:pPr>
            <a:r>
              <a:rPr b="0" lang="de-DE" sz="2000" spc="-1" strike="noStrike">
                <a:solidFill>
                  <a:srgbClr val="ffffff"/>
                </a:solidFill>
                <a:latin typeface="Book Antiqua"/>
              </a:rPr>
              <a:t>Listen erlauben efficientes Einfügen am Anfang oder dazwischen, sind aber inefficient, wenn es um wahlfreien zugriff auf die Daten geht.</a:t>
            </a:r>
            <a:endParaRPr b="0" lang="de-DE" sz="2000" spc="-1" strike="noStrike">
              <a:latin typeface="Arial"/>
            </a:endParaRPr>
          </a:p>
        </p:txBody>
      </p:sp>
      <p:sp>
        <p:nvSpPr>
          <p:cNvPr id="372" name="CustomShape 4"/>
          <p:cNvSpPr/>
          <p:nvPr/>
        </p:nvSpPr>
        <p:spPr>
          <a:xfrm>
            <a:off x="928800" y="4786200"/>
            <a:ext cx="7500600" cy="64260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accent2"/>
          </a:lnRef>
          <a:fillRef idx="3">
            <a:schemeClr val="accent2"/>
          </a:fillRef>
          <a:effectRef idx="3">
            <a:schemeClr val="accent2"/>
          </a:effectRef>
          <a:fontRef idx="minor"/>
        </p:style>
        <p:txBody>
          <a:bodyPr lIns="90000" rIns="90000" tIns="45000" bIns="45000" anchor="ctr"/>
          <a:p>
            <a:pPr>
              <a:lnSpc>
                <a:spcPct val="100000"/>
              </a:lnSpc>
            </a:pPr>
            <a:r>
              <a:rPr b="0" lang="de-DE" sz="2000" spc="-1" strike="noStrike">
                <a:solidFill>
                  <a:srgbClr val="9b0042"/>
                </a:solidFill>
                <a:latin typeface="Book Antiqua"/>
              </a:rPr>
              <a:t>Zwischen Listen und Vektoren liegen die Deques (Double Ended Queues).</a:t>
            </a:r>
            <a:endParaRPr b="0" lang="de-DE" sz="2000" spc="-1" strike="noStrike">
              <a:latin typeface="Arial"/>
            </a:endParaRPr>
          </a:p>
        </p:txBody>
      </p:sp>
      <p:sp>
        <p:nvSpPr>
          <p:cNvPr id="373" name="CustomShape 5"/>
          <p:cNvSpPr/>
          <p:nvPr/>
        </p:nvSpPr>
        <p:spPr>
          <a:xfrm>
            <a:off x="928800" y="5572080"/>
            <a:ext cx="7500600" cy="92844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accent3"/>
          </a:lnRef>
          <a:fillRef idx="3">
            <a:schemeClr val="accent3"/>
          </a:fillRef>
          <a:effectRef idx="3">
            <a:schemeClr val="accent3"/>
          </a:effectRef>
          <a:fontRef idx="minor"/>
        </p:style>
        <p:txBody>
          <a:bodyPr lIns="90000" rIns="90000" tIns="45000" bIns="45000" anchor="ctr"/>
          <a:p>
            <a:pPr>
              <a:lnSpc>
                <a:spcPct val="100000"/>
              </a:lnSpc>
            </a:pPr>
            <a:r>
              <a:rPr b="0" lang="de-DE" sz="1800" spc="-1" strike="noStrike">
                <a:solidFill>
                  <a:srgbClr val="ffffff"/>
                </a:solidFill>
                <a:latin typeface="Book Antiqua"/>
              </a:rPr>
              <a:t>Deques sind intern viel aufwendiger Aufgebaut als Vektoren , da sie ihre Daten nicht in einem fortlaufenden  Speicherbereich einlegen. Dennoch: werden als Array eingestuft.</a:t>
            </a:r>
            <a:endParaRPr b="0" lang="de-DE" sz="1800" spc="-1" strike="noStrike">
              <a:latin typeface="Arial"/>
            </a:endParaRPr>
          </a:p>
        </p:txBody>
      </p:sp>
      <p:sp>
        <p:nvSpPr>
          <p:cNvPr id="374" name="CustomShape 6"/>
          <p:cNvSpPr/>
          <p:nvPr/>
        </p:nvSpPr>
        <p:spPr>
          <a:xfrm>
            <a:off x="3429000" y="142920"/>
            <a:ext cx="4928760" cy="114264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accent1"/>
          </a:lnRef>
          <a:fillRef idx="3">
            <a:schemeClr val="accent1"/>
          </a:fillRef>
          <a:effectRef idx="3">
            <a:schemeClr val="accent1"/>
          </a:effectRef>
          <a:fontRef idx="minor"/>
        </p:style>
        <p:txBody>
          <a:bodyPr lIns="90000" rIns="90000" tIns="45000" bIns="45000" anchor="ctr"/>
          <a:p>
            <a:pPr algn="ctr">
              <a:lnSpc>
                <a:spcPct val="100000"/>
              </a:lnSpc>
            </a:pPr>
            <a:r>
              <a:rPr b="0" lang="de-DE" sz="2400" spc="-1" strike="noStrike">
                <a:solidFill>
                  <a:srgbClr val="ffffff"/>
                </a:solidFill>
                <a:latin typeface="Book Antiqua"/>
              </a:rPr>
              <a:t>deque&lt;typ&gt; dq(Initialisierung);</a:t>
            </a:r>
            <a:endParaRPr b="0" lang="de-DE" sz="2400" spc="-1" strike="noStrike">
              <a:latin typeface="Arial"/>
            </a:endParaRPr>
          </a:p>
        </p:txBody>
      </p:sp>
    </p:spTree>
  </p:cSld>
  <mc:AlternateContent>
    <mc:Choice Requires="p14">
      <p:transition spd="slow" p14:dur="2000"/>
    </mc:Choice>
    <mc:Fallback>
      <p:transition spd="slow"/>
    </mc:Fallback>
  </mc:AlternateContent>
  <p:timing>
    <p:tnLst>
      <p:par>
        <p:cTn id="115" dur="indefinite" restart="never" nodeType="tmRoot">
          <p:childTnLst>
            <p:seq>
              <p:cTn id="11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CustomShape 1"/>
          <p:cNvSpPr/>
          <p:nvPr/>
        </p:nvSpPr>
        <p:spPr>
          <a:xfrm>
            <a:off x="214200" y="142920"/>
            <a:ext cx="2999880" cy="114264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dk1"/>
          </a:lnRef>
          <a:fillRef idx="3">
            <a:schemeClr val="dk1"/>
          </a:fillRef>
          <a:effectRef idx="3">
            <a:schemeClr val="dk1"/>
          </a:effectRef>
          <a:fontRef idx="minor"/>
        </p:style>
        <p:txBody>
          <a:bodyPr lIns="90000" rIns="90000" tIns="45000" bIns="45000" anchor="ctr"/>
          <a:p>
            <a:pPr algn="ctr">
              <a:lnSpc>
                <a:spcPct val="100000"/>
              </a:lnSpc>
            </a:pPr>
            <a:r>
              <a:rPr b="0" lang="de-DE" sz="2800" spc="-1" strike="noStrike">
                <a:solidFill>
                  <a:srgbClr val="ffffff"/>
                </a:solidFill>
                <a:latin typeface="Book Antiqua"/>
              </a:rPr>
              <a:t>Deque</a:t>
            </a:r>
            <a:endParaRPr b="0" lang="de-DE" sz="2800" spc="-1" strike="noStrike">
              <a:latin typeface="Arial"/>
            </a:endParaRPr>
          </a:p>
          <a:p>
            <a:pPr algn="ctr">
              <a:lnSpc>
                <a:spcPct val="100000"/>
              </a:lnSpc>
            </a:pPr>
            <a:r>
              <a:rPr b="0" lang="de-DE" sz="2800" spc="-1" strike="noStrike">
                <a:solidFill>
                  <a:srgbClr val="ffffff"/>
                </a:solidFill>
                <a:latin typeface="Book Antiqua"/>
              </a:rPr>
              <a:t>(Manipulation)</a:t>
            </a:r>
            <a:endParaRPr b="0" lang="de-DE" sz="2800" spc="-1" strike="noStrike">
              <a:latin typeface="Arial"/>
            </a:endParaRPr>
          </a:p>
        </p:txBody>
      </p:sp>
      <p:graphicFrame>
        <p:nvGraphicFramePr>
          <p:cNvPr id="376" name="Table 2"/>
          <p:cNvGraphicFramePr/>
          <p:nvPr/>
        </p:nvGraphicFramePr>
        <p:xfrm>
          <a:off x="1071360" y="1484640"/>
          <a:ext cx="7786440" cy="4597200"/>
        </p:xfrm>
        <a:graphic>
          <a:graphicData uri="http://schemas.openxmlformats.org/drawingml/2006/table">
            <a:tbl>
              <a:tblPr/>
              <a:tblGrid>
                <a:gridCol w="2018520"/>
                <a:gridCol w="5767920"/>
              </a:tblGrid>
              <a:tr h="398160">
                <a:tc>
                  <a:txBody>
                    <a:bodyPr/>
                    <a:p>
                      <a:pPr>
                        <a:lnSpc>
                          <a:spcPct val="100000"/>
                        </a:lnSpc>
                      </a:pPr>
                      <a:r>
                        <a:rPr b="1" lang="de-DE" sz="2000" spc="-1" strike="noStrike">
                          <a:solidFill>
                            <a:srgbClr val="ffffff"/>
                          </a:solidFill>
                          <a:latin typeface="Book Antiqua"/>
                        </a:rPr>
                        <a:t>Element</a:t>
                      </a:r>
                      <a:endParaRPr b="0" lang="de-DE"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388c"/>
                    </a:solidFill>
                  </a:tcPr>
                </a:tc>
                <a:tc>
                  <a:txBody>
                    <a:bodyPr/>
                    <a:p>
                      <a:pPr>
                        <a:lnSpc>
                          <a:spcPct val="100000"/>
                        </a:lnSpc>
                      </a:pPr>
                      <a:r>
                        <a:rPr b="1" lang="de-DE" sz="2000" spc="-1" strike="noStrike">
                          <a:solidFill>
                            <a:srgbClr val="ffffff"/>
                          </a:solidFill>
                          <a:latin typeface="Book Antiqua"/>
                        </a:rPr>
                        <a:t>Wozu</a:t>
                      </a:r>
                      <a:endParaRPr b="0" lang="de-DE" sz="20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388c"/>
                    </a:solidFill>
                  </a:tcPr>
                </a:tc>
              </a:tr>
              <a:tr h="398160">
                <a:tc>
                  <a:txBody>
                    <a:bodyPr/>
                    <a:p>
                      <a:pPr>
                        <a:lnSpc>
                          <a:spcPct val="100000"/>
                        </a:lnSpc>
                      </a:pPr>
                      <a:r>
                        <a:rPr b="0" lang="de-DE" sz="2000" spc="-1" strike="noStrike">
                          <a:solidFill>
                            <a:srgbClr val="9d9d9d"/>
                          </a:solidFill>
                          <a:latin typeface="Book Antiqua"/>
                        </a:rPr>
                        <a:t>=</a:t>
                      </a:r>
                      <a:endParaRPr b="0" lang="de-DE"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c>
                  <a:txBody>
                    <a:bodyPr/>
                    <a:p>
                      <a:pPr>
                        <a:lnSpc>
                          <a:spcPct val="100000"/>
                        </a:lnSpc>
                      </a:pPr>
                      <a:r>
                        <a:rPr b="0" lang="de-DE" sz="1800" spc="-1" strike="noStrike">
                          <a:solidFill>
                            <a:srgbClr val="9d9d9d"/>
                          </a:solidFill>
                          <a:latin typeface="Book Antiqua"/>
                        </a:rPr>
                        <a:t>Zuweisung durch Operator</a:t>
                      </a:r>
                      <a:endParaRPr b="0" lang="de-DE"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r>
              <a:tr h="398160">
                <a:tc>
                  <a:txBody>
                    <a:bodyPr/>
                    <a:p>
                      <a:pPr>
                        <a:lnSpc>
                          <a:spcPct val="100000"/>
                        </a:lnSpc>
                      </a:pPr>
                      <a:r>
                        <a:rPr b="0" lang="de-DE" sz="2000" spc="-1" strike="noStrike">
                          <a:solidFill>
                            <a:srgbClr val="9d9d9d"/>
                          </a:solidFill>
                          <a:latin typeface="Book Antiqua"/>
                        </a:rPr>
                        <a:t>assign</a:t>
                      </a:r>
                      <a:endParaRPr b="0" lang="de-DE"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ed"/>
                    </a:solidFill>
                  </a:tcPr>
                </a:tc>
                <a:tc>
                  <a:txBody>
                    <a:bodyPr/>
                    <a:p>
                      <a:pPr>
                        <a:lnSpc>
                          <a:spcPct val="100000"/>
                        </a:lnSpc>
                      </a:pPr>
                      <a:r>
                        <a:rPr b="0" lang="de-DE" sz="1800" spc="-1" strike="noStrike">
                          <a:solidFill>
                            <a:srgbClr val="9d9d9d"/>
                          </a:solidFill>
                          <a:latin typeface="Book Antiqua"/>
                        </a:rPr>
                        <a:t>Zuweisung durch Funktion</a:t>
                      </a:r>
                      <a:endParaRPr b="0" lang="de-DE"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ed"/>
                    </a:solidFill>
                  </a:tcPr>
                </a:tc>
              </a:tr>
              <a:tr h="398160">
                <a:tc>
                  <a:txBody>
                    <a:bodyPr/>
                    <a:p>
                      <a:pPr>
                        <a:lnSpc>
                          <a:spcPct val="100000"/>
                        </a:lnSpc>
                      </a:pPr>
                      <a:r>
                        <a:rPr b="0" lang="de-DE" sz="2000" spc="-1" strike="noStrike">
                          <a:solidFill>
                            <a:srgbClr val="9d9d9d"/>
                          </a:solidFill>
                          <a:latin typeface="Book Antiqua"/>
                        </a:rPr>
                        <a:t>insert</a:t>
                      </a:r>
                      <a:endParaRPr b="0" lang="de-DE"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c>
                  <a:txBody>
                    <a:bodyPr/>
                    <a:p>
                      <a:pPr>
                        <a:lnSpc>
                          <a:spcPct val="100000"/>
                        </a:lnSpc>
                      </a:pPr>
                      <a:r>
                        <a:rPr b="0" lang="de-DE" sz="1800" spc="-1" strike="noStrike">
                          <a:solidFill>
                            <a:srgbClr val="9d9d9d"/>
                          </a:solidFill>
                          <a:latin typeface="Book Antiqua"/>
                        </a:rPr>
                        <a:t>Einsetzen eines Deques in einen Deque</a:t>
                      </a:r>
                      <a:endParaRPr b="0" lang="de-DE"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r>
              <a:tr h="398160">
                <a:tc>
                  <a:txBody>
                    <a:bodyPr/>
                    <a:p>
                      <a:pPr>
                        <a:lnSpc>
                          <a:spcPct val="100000"/>
                        </a:lnSpc>
                      </a:pPr>
                      <a:r>
                        <a:rPr b="0" lang="de-DE" sz="2000" spc="-1" strike="noStrike">
                          <a:solidFill>
                            <a:srgbClr val="9d9d9d"/>
                          </a:solidFill>
                          <a:latin typeface="Book Antiqua"/>
                        </a:rPr>
                        <a:t>erase</a:t>
                      </a:r>
                      <a:endParaRPr b="0" lang="de-DE"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ed"/>
                    </a:solidFill>
                  </a:tcPr>
                </a:tc>
                <a:tc>
                  <a:txBody>
                    <a:bodyPr/>
                    <a:p>
                      <a:pPr>
                        <a:lnSpc>
                          <a:spcPct val="100000"/>
                        </a:lnSpc>
                      </a:pPr>
                      <a:r>
                        <a:rPr b="0" lang="de-DE" sz="1800" spc="-1" strike="noStrike">
                          <a:solidFill>
                            <a:srgbClr val="9d9d9d"/>
                          </a:solidFill>
                          <a:latin typeface="Book Antiqua"/>
                        </a:rPr>
                        <a:t>Löschen eines Teil eines Deques </a:t>
                      </a:r>
                      <a:endParaRPr b="0" lang="de-DE"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ed"/>
                    </a:solidFill>
                  </a:tcPr>
                </a:tc>
              </a:tr>
              <a:tr h="398160">
                <a:tc>
                  <a:txBody>
                    <a:bodyPr/>
                    <a:p>
                      <a:pPr>
                        <a:lnSpc>
                          <a:spcPct val="100000"/>
                        </a:lnSpc>
                      </a:pPr>
                      <a:r>
                        <a:rPr b="0" lang="de-DE" sz="2000" spc="-1" strike="noStrike">
                          <a:solidFill>
                            <a:srgbClr val="9d9d9d"/>
                          </a:solidFill>
                          <a:latin typeface="Book Antiqua"/>
                        </a:rPr>
                        <a:t>swap</a:t>
                      </a:r>
                      <a:endParaRPr b="0" lang="de-DE"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c>
                  <a:txBody>
                    <a:bodyPr/>
                    <a:p>
                      <a:pPr>
                        <a:lnSpc>
                          <a:spcPct val="100000"/>
                        </a:lnSpc>
                      </a:pPr>
                      <a:r>
                        <a:rPr b="0" lang="de-DE" sz="1800" spc="-1" strike="noStrike">
                          <a:solidFill>
                            <a:srgbClr val="9d9d9d"/>
                          </a:solidFill>
                          <a:latin typeface="Book Antiqua"/>
                        </a:rPr>
                        <a:t>Vertauschen eines Array</a:t>
                      </a:r>
                      <a:endParaRPr b="0" lang="de-DE"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r>
              <a:tr h="643320">
                <a:tc>
                  <a:txBody>
                    <a:bodyPr/>
                    <a:p>
                      <a:pPr>
                        <a:lnSpc>
                          <a:spcPct val="100000"/>
                        </a:lnSpc>
                      </a:pPr>
                      <a:r>
                        <a:rPr b="0" lang="de-DE" sz="2000" spc="-1" strike="noStrike">
                          <a:solidFill>
                            <a:srgbClr val="9b0042"/>
                          </a:solidFill>
                          <a:latin typeface="Book Antiqua"/>
                        </a:rPr>
                        <a:t>pop_front</a:t>
                      </a:r>
                      <a:endParaRPr b="0" lang="de-DE"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ed"/>
                    </a:solidFill>
                  </a:tcPr>
                </a:tc>
                <a:tc>
                  <a:txBody>
                    <a:bodyPr/>
                    <a:p>
                      <a:pPr>
                        <a:lnSpc>
                          <a:spcPct val="100000"/>
                        </a:lnSpc>
                      </a:pPr>
                      <a:r>
                        <a:rPr b="0" lang="de-DE" sz="1800" spc="-1" strike="noStrike">
                          <a:solidFill>
                            <a:srgbClr val="9b0042"/>
                          </a:solidFill>
                          <a:latin typeface="Book Antiqua"/>
                        </a:rPr>
                        <a:t>Verwendung eines Deques als Stack, entfernen vom Anfang.</a:t>
                      </a:r>
                      <a:endParaRPr b="0" lang="de-DE"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ed"/>
                    </a:solidFill>
                  </a:tcPr>
                </a:tc>
              </a:tr>
              <a:tr h="643320">
                <a:tc>
                  <a:txBody>
                    <a:bodyPr/>
                    <a:p>
                      <a:pPr>
                        <a:lnSpc>
                          <a:spcPct val="100000"/>
                        </a:lnSpc>
                      </a:pPr>
                      <a:r>
                        <a:rPr b="0" lang="de-DE" sz="2000" spc="-1" strike="noStrike">
                          <a:solidFill>
                            <a:srgbClr val="9b0042"/>
                          </a:solidFill>
                          <a:latin typeface="Book Antiqua"/>
                        </a:rPr>
                        <a:t>push_front</a:t>
                      </a:r>
                      <a:endParaRPr b="0" lang="de-DE"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c>
                  <a:txBody>
                    <a:bodyPr/>
                    <a:p>
                      <a:pPr>
                        <a:lnSpc>
                          <a:spcPct val="100000"/>
                        </a:lnSpc>
                      </a:pPr>
                      <a:r>
                        <a:rPr b="0" lang="de-DE" sz="1800" spc="-1" strike="noStrike">
                          <a:solidFill>
                            <a:srgbClr val="9b0042"/>
                          </a:solidFill>
                          <a:latin typeface="Book Antiqua"/>
                        </a:rPr>
                        <a:t>Verwendung eines Deques als Stack, anfügen  an Anfang.</a:t>
                      </a:r>
                      <a:endParaRPr b="0" lang="de-DE"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r>
              <a:tr h="643320">
                <a:tc>
                  <a:txBody>
                    <a:bodyPr/>
                    <a:p>
                      <a:pPr>
                        <a:lnSpc>
                          <a:spcPct val="100000"/>
                        </a:lnSpc>
                      </a:pPr>
                      <a:r>
                        <a:rPr b="0" lang="de-DE" sz="2000" spc="-1" strike="noStrike">
                          <a:solidFill>
                            <a:srgbClr val="9d9d9d"/>
                          </a:solidFill>
                          <a:latin typeface="Book Antiqua"/>
                        </a:rPr>
                        <a:t>pop_back</a:t>
                      </a:r>
                      <a:endParaRPr b="0" lang="de-DE"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ed"/>
                    </a:solidFill>
                  </a:tcPr>
                </a:tc>
                <a:tc>
                  <a:txBody>
                    <a:bodyPr/>
                    <a:p>
                      <a:pPr>
                        <a:lnSpc>
                          <a:spcPct val="100000"/>
                        </a:lnSpc>
                      </a:pPr>
                      <a:r>
                        <a:rPr b="0" lang="de-DE" sz="1800" spc="-1" strike="noStrike">
                          <a:solidFill>
                            <a:srgbClr val="9d9d9d"/>
                          </a:solidFill>
                          <a:latin typeface="Book Antiqua"/>
                        </a:rPr>
                        <a:t>Verwendung eines Deques als Stack, entfernen vom Ende</a:t>
                      </a:r>
                      <a:endParaRPr b="0" lang="de-DE"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ed"/>
                    </a:solidFill>
                  </a:tcPr>
                </a:tc>
              </a:tr>
              <a:tr h="398160">
                <a:tc>
                  <a:txBody>
                    <a:bodyPr/>
                    <a:p>
                      <a:pPr>
                        <a:lnSpc>
                          <a:spcPct val="100000"/>
                        </a:lnSpc>
                      </a:pPr>
                      <a:r>
                        <a:rPr b="0" lang="de-DE" sz="2000" spc="-1" strike="noStrike">
                          <a:solidFill>
                            <a:srgbClr val="9d9d9d"/>
                          </a:solidFill>
                          <a:latin typeface="Book Antiqua"/>
                        </a:rPr>
                        <a:t>push_back</a:t>
                      </a:r>
                      <a:endParaRPr b="0" lang="de-DE"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c>
                  <a:txBody>
                    <a:bodyPr/>
                    <a:p>
                      <a:pPr>
                        <a:lnSpc>
                          <a:spcPct val="100000"/>
                        </a:lnSpc>
                      </a:pPr>
                      <a:r>
                        <a:rPr b="0" lang="de-DE" sz="1800" spc="-1" strike="noStrike">
                          <a:solidFill>
                            <a:srgbClr val="9d9d9d"/>
                          </a:solidFill>
                          <a:latin typeface="Book Antiqua"/>
                        </a:rPr>
                        <a:t>Verwendung eines Deques als Stack, anfügen  an Ende</a:t>
                      </a:r>
                      <a:endParaRPr b="0" lang="de-DE"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ceda"/>
                    </a:solidFill>
                  </a:tcPr>
                </a:tc>
              </a:tr>
              <a:tr h="398160">
                <a:tc>
                  <a:txBody>
                    <a:bodyPr/>
                    <a:p>
                      <a:pPr>
                        <a:lnSpc>
                          <a:spcPct val="100000"/>
                        </a:lnSpc>
                      </a:pPr>
                      <a:r>
                        <a:rPr b="0" lang="de-DE" sz="2000" spc="-1" strike="noStrike">
                          <a:solidFill>
                            <a:srgbClr val="9d9d9d"/>
                          </a:solidFill>
                          <a:latin typeface="Book Antiqua"/>
                        </a:rPr>
                        <a:t>clear</a:t>
                      </a:r>
                      <a:endParaRPr b="0" lang="de-DE" sz="20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ed"/>
                    </a:solidFill>
                  </a:tcPr>
                </a:tc>
                <a:tc>
                  <a:txBody>
                    <a:bodyPr/>
                    <a:p>
                      <a:pPr>
                        <a:lnSpc>
                          <a:spcPct val="100000"/>
                        </a:lnSpc>
                      </a:pPr>
                      <a:r>
                        <a:rPr b="0" lang="de-DE" sz="1800" spc="-1" strike="noStrike">
                          <a:solidFill>
                            <a:srgbClr val="9d9d9d"/>
                          </a:solidFill>
                          <a:latin typeface="Book Antiqua"/>
                        </a:rPr>
                        <a:t>Löschen des gesamten Deques </a:t>
                      </a:r>
                      <a:endParaRPr b="0" lang="de-DE"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8ed"/>
                    </a:solidFill>
                  </a:tcPr>
                </a:tc>
              </a:tr>
            </a:tbl>
          </a:graphicData>
        </a:graphic>
      </p:graphicFrame>
      <p:sp>
        <p:nvSpPr>
          <p:cNvPr id="377" name="CustomShape 3"/>
          <p:cNvSpPr/>
          <p:nvPr/>
        </p:nvSpPr>
        <p:spPr>
          <a:xfrm>
            <a:off x="928800" y="3857760"/>
            <a:ext cx="8072280" cy="1515240"/>
          </a:xfrm>
          <a:prstGeom prst="roundRect">
            <a:avLst>
              <a:gd name="adj" fmla="val 16667"/>
            </a:avLst>
          </a:prstGeom>
          <a:noFill/>
          <a:ln w="76320">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117" dur="indefinite" restart="never" nodeType="tmRoot">
          <p:childTnLst>
            <p:seq>
              <p:cTn id="11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457200" y="274680"/>
            <a:ext cx="8229240" cy="1142640"/>
          </a:xfrm>
          <a:prstGeom prst="rect">
            <a:avLst/>
          </a:prstGeom>
          <a:noFill/>
          <a:ln>
            <a:noFill/>
          </a:ln>
        </p:spPr>
        <p:txBody>
          <a:bodyPr lIns="90000" rIns="90000" tIns="45000" bIns="45000" anchor="ctr"/>
          <a:p>
            <a:pPr algn="ctr">
              <a:lnSpc>
                <a:spcPct val="100000"/>
              </a:lnSpc>
            </a:pPr>
            <a:r>
              <a:rPr b="1" lang="de-DE" sz="4100" spc="-1" strike="noStrike">
                <a:solidFill>
                  <a:srgbClr val="ff95b4"/>
                </a:solidFill>
                <a:latin typeface="Lucida Sans"/>
              </a:rPr>
              <a:t>Inhalt</a:t>
            </a:r>
            <a:endParaRPr b="0" lang="de-DE" sz="4100" spc="-1" strike="noStrike">
              <a:solidFill>
                <a:srgbClr val="ffffff"/>
              </a:solidFill>
              <a:latin typeface="Book Antiqua"/>
            </a:endParaRPr>
          </a:p>
        </p:txBody>
      </p:sp>
      <p:sp>
        <p:nvSpPr>
          <p:cNvPr id="254" name="TextShape 2"/>
          <p:cNvSpPr txBox="1"/>
          <p:nvPr/>
        </p:nvSpPr>
        <p:spPr>
          <a:xfrm>
            <a:off x="399240" y="1571760"/>
            <a:ext cx="8287200" cy="4737240"/>
          </a:xfrm>
          <a:prstGeom prst="rect">
            <a:avLst/>
          </a:prstGeom>
          <a:noFill/>
          <a:ln>
            <a:noFill/>
          </a:ln>
        </p:spPr>
        <p:txBody>
          <a:bodyPr lIns="90000" rIns="90000" tIns="45000" bIns="45000"/>
          <a:p>
            <a:pPr marL="548640" indent="-411120">
              <a:lnSpc>
                <a:spcPct val="100000"/>
              </a:lnSpc>
              <a:spcBef>
                <a:spcPts val="879"/>
              </a:spcBef>
              <a:buClr>
                <a:srgbClr val="f9f9f9"/>
              </a:buClr>
              <a:buSzPct val="65000"/>
              <a:buFont typeface="Wingdings" charset="2"/>
              <a:buChar char=""/>
            </a:pPr>
            <a:r>
              <a:rPr b="0" lang="de-DE" sz="4400" spc="-1" strike="noStrike">
                <a:solidFill>
                  <a:srgbClr val="ffffff"/>
                </a:solidFill>
                <a:latin typeface="Book Antiqua"/>
              </a:rPr>
              <a:t>Wissensfragen</a:t>
            </a:r>
            <a:endParaRPr b="0" lang="de-DE" sz="4400" spc="-1" strike="noStrike">
              <a:solidFill>
                <a:srgbClr val="ffffff"/>
              </a:solidFill>
              <a:latin typeface="Book Antiqua"/>
            </a:endParaRPr>
          </a:p>
          <a:p>
            <a:pPr marL="548640" indent="-411120">
              <a:lnSpc>
                <a:spcPct val="100000"/>
              </a:lnSpc>
              <a:spcBef>
                <a:spcPts val="879"/>
              </a:spcBef>
              <a:buClr>
                <a:srgbClr val="f9f9f9"/>
              </a:buClr>
              <a:buSzPct val="65000"/>
              <a:buFont typeface="Wingdings" charset="2"/>
              <a:buChar char=""/>
            </a:pPr>
            <a:r>
              <a:rPr b="0" lang="de-DE" sz="4400" spc="-1" strike="noStrike">
                <a:solidFill>
                  <a:srgbClr val="ffffff"/>
                </a:solidFill>
                <a:latin typeface="Book Antiqua"/>
              </a:rPr>
              <a:t>Container</a:t>
            </a:r>
            <a:endParaRPr b="0" lang="de-DE" sz="4400" spc="-1" strike="noStrike">
              <a:solidFill>
                <a:srgbClr val="ffffff"/>
              </a:solidFill>
              <a:latin typeface="Book Antiqua"/>
            </a:endParaRPr>
          </a:p>
          <a:p>
            <a:pPr marL="548640" indent="-411120">
              <a:lnSpc>
                <a:spcPct val="100000"/>
              </a:lnSpc>
              <a:spcBef>
                <a:spcPts val="879"/>
              </a:spcBef>
              <a:buClr>
                <a:srgbClr val="f9f9f9"/>
              </a:buClr>
              <a:buSzPct val="65000"/>
              <a:buFont typeface="Wingdings" charset="2"/>
              <a:buChar char=""/>
            </a:pPr>
            <a:r>
              <a:rPr b="0" lang="de-DE" sz="4400" spc="-1" strike="noStrike">
                <a:solidFill>
                  <a:srgbClr val="ffffff"/>
                </a:solidFill>
                <a:latin typeface="Book Antiqua"/>
              </a:rPr>
              <a:t>Vektoren</a:t>
            </a:r>
            <a:endParaRPr b="0" lang="de-DE" sz="4400" spc="-1" strike="noStrike">
              <a:solidFill>
                <a:srgbClr val="ffffff"/>
              </a:solidFill>
              <a:latin typeface="Book Antiqua"/>
            </a:endParaRPr>
          </a:p>
          <a:p>
            <a:pPr marL="548640" indent="-411120">
              <a:lnSpc>
                <a:spcPct val="100000"/>
              </a:lnSpc>
              <a:spcBef>
                <a:spcPts val="879"/>
              </a:spcBef>
              <a:buClr>
                <a:srgbClr val="f9f9f9"/>
              </a:buClr>
              <a:buSzPct val="65000"/>
              <a:buFont typeface="Wingdings" charset="2"/>
              <a:buChar char=""/>
            </a:pPr>
            <a:r>
              <a:rPr b="0" lang="de-DE" sz="4400" spc="-1" strike="noStrike">
                <a:solidFill>
                  <a:srgbClr val="ffffff"/>
                </a:solidFill>
                <a:latin typeface="Book Antiqua"/>
              </a:rPr>
              <a:t> </a:t>
            </a:r>
            <a:endParaRPr b="0" lang="de-DE" sz="4400" spc="-1" strike="noStrike">
              <a:solidFill>
                <a:srgbClr val="ffffff"/>
              </a:solidFill>
              <a:latin typeface="Book Antiqua"/>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2" presetSubtype="4">
                                  <p:stCondLst>
                                    <p:cond delay="0"/>
                                  </p:stCondLst>
                                  <p:childTnLst>
                                    <p:set>
                                      <p:cBhvr>
                                        <p:cTn id="8" dur="1" fill="hold">
                                          <p:stCondLst>
                                            <p:cond delay="0"/>
                                          </p:stCondLst>
                                        </p:cTn>
                                        <p:tgtEl>
                                          <p:spTgt spid="254">
                                            <p:txEl>
                                              <p:pRg st="0" end="0"/>
                                            </p:txEl>
                                          </p:spTgt>
                                        </p:tgtEl>
                                        <p:attrNameLst>
                                          <p:attrName>style.visibility</p:attrName>
                                        </p:attrNameLst>
                                      </p:cBhvr>
                                      <p:to>
                                        <p:strVal val="visible"/>
                                      </p:to>
                                    </p:set>
                                    <p:anim calcmode="lin" valueType="num">
                                      <p:cBhvr additive="repl">
                                        <p:cTn id="9" dur="500" fill="hold"/>
                                        <p:tgtEl>
                                          <p:spTgt spid="254">
                                            <p:txEl>
                                              <p:pRg st="0" end="0"/>
                                            </p:txEl>
                                          </p:spTgt>
                                        </p:tgtEl>
                                        <p:attrNameLst>
                                          <p:attrName>ppt_x</p:attrName>
                                        </p:attrNameLst>
                                      </p:cBhvr>
                                      <p:tavLst>
                                        <p:tav tm="0">
                                          <p:val>
                                            <p:strVal val="#ppt_x"/>
                                          </p:val>
                                        </p:tav>
                                        <p:tav tm="100000">
                                          <p:val>
                                            <p:strVal val="#ppt_x"/>
                                          </p:val>
                                        </p:tav>
                                      </p:tavLst>
                                    </p:anim>
                                    <p:anim calcmode="lin" valueType="num">
                                      <p:cBhvr additive="repl">
                                        <p:cTn id="10" dur="500" fill="hold"/>
                                        <p:tgtEl>
                                          <p:spTgt spid="25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2" presetSubtype="4">
                                  <p:stCondLst>
                                    <p:cond delay="0"/>
                                  </p:stCondLst>
                                  <p:childTnLst>
                                    <p:set>
                                      <p:cBhvr>
                                        <p:cTn id="14" dur="1" fill="hold">
                                          <p:stCondLst>
                                            <p:cond delay="0"/>
                                          </p:stCondLst>
                                        </p:cTn>
                                        <p:tgtEl>
                                          <p:spTgt spid="254">
                                            <p:txEl>
                                              <p:pRg st="1" end="1"/>
                                            </p:txEl>
                                          </p:spTgt>
                                        </p:tgtEl>
                                        <p:attrNameLst>
                                          <p:attrName>style.visibility</p:attrName>
                                        </p:attrNameLst>
                                      </p:cBhvr>
                                      <p:to>
                                        <p:strVal val="visible"/>
                                      </p:to>
                                    </p:set>
                                    <p:anim calcmode="lin" valueType="num">
                                      <p:cBhvr additive="repl">
                                        <p:cTn id="15" dur="500" fill="hold"/>
                                        <p:tgtEl>
                                          <p:spTgt spid="254">
                                            <p:txEl>
                                              <p:pRg st="1" end="1"/>
                                            </p:txEl>
                                          </p:spTgt>
                                        </p:tgtEl>
                                        <p:attrNameLst>
                                          <p:attrName>ppt_x</p:attrName>
                                        </p:attrNameLst>
                                      </p:cBhvr>
                                      <p:tavLst>
                                        <p:tav tm="0">
                                          <p:val>
                                            <p:strVal val="#ppt_x"/>
                                          </p:val>
                                        </p:tav>
                                        <p:tav tm="100000">
                                          <p:val>
                                            <p:strVal val="#ppt_x"/>
                                          </p:val>
                                        </p:tav>
                                      </p:tavLst>
                                    </p:anim>
                                    <p:anim calcmode="lin" valueType="num">
                                      <p:cBhvr additive="repl">
                                        <p:cTn id="16" dur="500" fill="hold"/>
                                        <p:tgtEl>
                                          <p:spTgt spid="25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2" presetSubtype="4">
                                  <p:stCondLst>
                                    <p:cond delay="0"/>
                                  </p:stCondLst>
                                  <p:childTnLst>
                                    <p:set>
                                      <p:cBhvr>
                                        <p:cTn id="20" dur="1" fill="hold">
                                          <p:stCondLst>
                                            <p:cond delay="0"/>
                                          </p:stCondLst>
                                        </p:cTn>
                                        <p:tgtEl>
                                          <p:spTgt spid="254">
                                            <p:txEl>
                                              <p:pRg st="2" end="2"/>
                                            </p:txEl>
                                          </p:spTgt>
                                        </p:tgtEl>
                                        <p:attrNameLst>
                                          <p:attrName>style.visibility</p:attrName>
                                        </p:attrNameLst>
                                      </p:cBhvr>
                                      <p:to>
                                        <p:strVal val="visible"/>
                                      </p:to>
                                    </p:set>
                                    <p:anim calcmode="lin" valueType="num">
                                      <p:cBhvr additive="repl">
                                        <p:cTn id="21" dur="500" fill="hold"/>
                                        <p:tgtEl>
                                          <p:spTgt spid="254">
                                            <p:txEl>
                                              <p:pRg st="2" end="2"/>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25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2" presetSubtype="4">
                                  <p:stCondLst>
                                    <p:cond delay="0"/>
                                  </p:stCondLst>
                                  <p:childTnLst>
                                    <p:set>
                                      <p:cBhvr>
                                        <p:cTn id="26" dur="1" fill="hold">
                                          <p:stCondLst>
                                            <p:cond delay="0"/>
                                          </p:stCondLst>
                                        </p:cTn>
                                        <p:tgtEl>
                                          <p:spTgt spid="254">
                                            <p:txEl>
                                              <p:pRg st="3" end="3"/>
                                            </p:txEl>
                                          </p:spTgt>
                                        </p:tgtEl>
                                        <p:attrNameLst>
                                          <p:attrName>style.visibility</p:attrName>
                                        </p:attrNameLst>
                                      </p:cBhvr>
                                      <p:to>
                                        <p:strVal val="visible"/>
                                      </p:to>
                                    </p:set>
                                    <p:anim calcmode="lin" valueType="num">
                                      <p:cBhvr additive="repl">
                                        <p:cTn id="27" dur="500" fill="hold"/>
                                        <p:tgtEl>
                                          <p:spTgt spid="254">
                                            <p:txEl>
                                              <p:pRg st="3" end="3"/>
                                            </p:txEl>
                                          </p:spTgt>
                                        </p:tgtEl>
                                        <p:attrNameLst>
                                          <p:attrName>ppt_x</p:attrName>
                                        </p:attrNameLst>
                                      </p:cBhvr>
                                      <p:tavLst>
                                        <p:tav tm="0">
                                          <p:val>
                                            <p:strVal val="#ppt_x"/>
                                          </p:val>
                                        </p:tav>
                                        <p:tav tm="100000">
                                          <p:val>
                                            <p:strVal val="#ppt_x"/>
                                          </p:val>
                                        </p:tav>
                                      </p:tavLst>
                                    </p:anim>
                                    <p:anim calcmode="lin" valueType="num">
                                      <p:cBhvr additive="repl">
                                        <p:cTn id="28" dur="500" fill="hold"/>
                                        <p:tgtEl>
                                          <p:spTgt spid="25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CustomShape 1"/>
          <p:cNvSpPr/>
          <p:nvPr/>
        </p:nvSpPr>
        <p:spPr>
          <a:xfrm>
            <a:off x="214200" y="142920"/>
            <a:ext cx="2999880" cy="114264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dk1"/>
          </a:lnRef>
          <a:fillRef idx="3">
            <a:schemeClr val="dk1"/>
          </a:fillRef>
          <a:effectRef idx="3">
            <a:schemeClr val="dk1"/>
          </a:effectRef>
          <a:fontRef idx="minor"/>
        </p:style>
        <p:txBody>
          <a:bodyPr lIns="90000" rIns="90000" tIns="45000" bIns="45000" anchor="ctr"/>
          <a:p>
            <a:pPr algn="ctr">
              <a:lnSpc>
                <a:spcPct val="100000"/>
              </a:lnSpc>
            </a:pPr>
            <a:r>
              <a:rPr b="0" lang="de-DE" sz="2800" spc="-1" strike="noStrike">
                <a:solidFill>
                  <a:srgbClr val="ffffff"/>
                </a:solidFill>
                <a:latin typeface="Book Antiqua"/>
              </a:rPr>
              <a:t>Deque</a:t>
            </a:r>
            <a:endParaRPr b="0" lang="de-DE" sz="2800" spc="-1" strike="noStrike">
              <a:latin typeface="Arial"/>
            </a:endParaRPr>
          </a:p>
          <a:p>
            <a:pPr algn="ctr">
              <a:lnSpc>
                <a:spcPct val="100000"/>
              </a:lnSpc>
            </a:pPr>
            <a:r>
              <a:rPr b="0" lang="de-DE" sz="2000" spc="-1" strike="noStrike">
                <a:solidFill>
                  <a:srgbClr val="ffffff"/>
                </a:solidFill>
                <a:latin typeface="Book Antiqua"/>
              </a:rPr>
              <a:t>(Speichermanagement)</a:t>
            </a:r>
            <a:endParaRPr b="0" lang="de-DE" sz="2000" spc="-1" strike="noStrike">
              <a:latin typeface="Arial"/>
            </a:endParaRPr>
          </a:p>
        </p:txBody>
      </p:sp>
      <p:sp>
        <p:nvSpPr>
          <p:cNvPr id="379" name="CustomShape 2"/>
          <p:cNvSpPr/>
          <p:nvPr/>
        </p:nvSpPr>
        <p:spPr>
          <a:xfrm>
            <a:off x="928800" y="1500120"/>
            <a:ext cx="3857400" cy="856800"/>
          </a:xfrm>
          <a:prstGeom prst="roundRect">
            <a:avLst>
              <a:gd name="adj" fmla="val 16667"/>
            </a:avLst>
          </a:prstGeom>
          <a:ln>
            <a:round/>
          </a:ln>
          <a:effectLst>
            <a:outerShdw algn="tl" blurRad="130000" dir="2700000" dist="101314" rotWithShape="0">
              <a:srgbClr val="000000">
                <a:alpha val="35000"/>
              </a:srgbClr>
            </a:outerShdw>
          </a:effectLst>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0" lang="de-DE" sz="3200" spc="-1" strike="noStrike">
                <a:solidFill>
                  <a:srgbClr val="000000"/>
                </a:solidFill>
                <a:latin typeface="Book Antiqua"/>
              </a:rPr>
              <a:t>deque.capacity()</a:t>
            </a:r>
            <a:endParaRPr b="0" lang="de-DE" sz="3200" spc="-1" strike="noStrike">
              <a:latin typeface="Arial"/>
            </a:endParaRPr>
          </a:p>
        </p:txBody>
      </p:sp>
      <p:sp>
        <p:nvSpPr>
          <p:cNvPr id="380" name="CustomShape 3"/>
          <p:cNvSpPr/>
          <p:nvPr/>
        </p:nvSpPr>
        <p:spPr>
          <a:xfrm>
            <a:off x="5000760" y="1500120"/>
            <a:ext cx="3857400" cy="1499760"/>
          </a:xfrm>
          <a:prstGeom prst="roundRect">
            <a:avLst>
              <a:gd name="adj" fmla="val 16667"/>
            </a:avLst>
          </a:prstGeom>
          <a:ln>
            <a:round/>
          </a:ln>
          <a:effectLst>
            <a:outerShdw algn="tl" blurRad="130000" dir="2700000" dist="101314" rotWithShape="0">
              <a:srgbClr val="000000">
                <a:alpha val="35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de-DE" sz="2000" spc="-1" strike="noStrike">
                <a:solidFill>
                  <a:srgbClr val="000000"/>
                </a:solidFill>
                <a:latin typeface="Book Antiqua"/>
              </a:rPr>
              <a:t>NICHT VERFÜGBAR, wegen der den Vektoren verschiedenen internen Speicheroganisation.</a:t>
            </a:r>
            <a:endParaRPr b="0" lang="de-DE" sz="2000" spc="-1" strike="noStrike">
              <a:latin typeface="Arial"/>
            </a:endParaRPr>
          </a:p>
        </p:txBody>
      </p:sp>
      <p:sp>
        <p:nvSpPr>
          <p:cNvPr id="381" name="CustomShape 4"/>
          <p:cNvSpPr/>
          <p:nvPr/>
        </p:nvSpPr>
        <p:spPr>
          <a:xfrm>
            <a:off x="928800" y="3143160"/>
            <a:ext cx="3857400" cy="856800"/>
          </a:xfrm>
          <a:prstGeom prst="roundRect">
            <a:avLst>
              <a:gd name="adj" fmla="val 16667"/>
            </a:avLst>
          </a:prstGeom>
          <a:ln>
            <a:round/>
          </a:ln>
          <a:effectLst>
            <a:outerShdw algn="tl" blurRad="130000" dir="2700000" dist="101314" rotWithShape="0">
              <a:srgbClr val="000000">
                <a:alpha val="35000"/>
              </a:srgbClr>
            </a:outerShdw>
          </a:effectLst>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0" lang="de-DE" sz="3200" spc="-1" strike="noStrike">
                <a:solidFill>
                  <a:srgbClr val="000000"/>
                </a:solidFill>
                <a:latin typeface="Book Antiqua"/>
              </a:rPr>
              <a:t>deque.reserve()</a:t>
            </a:r>
            <a:endParaRPr b="0" lang="de-DE" sz="3200" spc="-1" strike="noStrike">
              <a:latin typeface="Arial"/>
            </a:endParaRPr>
          </a:p>
        </p:txBody>
      </p:sp>
      <p:sp>
        <p:nvSpPr>
          <p:cNvPr id="382" name="CustomShape 5"/>
          <p:cNvSpPr/>
          <p:nvPr/>
        </p:nvSpPr>
        <p:spPr>
          <a:xfrm>
            <a:off x="5000760" y="3143160"/>
            <a:ext cx="3857400" cy="1499760"/>
          </a:xfrm>
          <a:prstGeom prst="roundRect">
            <a:avLst>
              <a:gd name="adj" fmla="val 16667"/>
            </a:avLst>
          </a:prstGeom>
          <a:ln>
            <a:round/>
          </a:ln>
          <a:effectLst>
            <a:outerShdw algn="tl" blurRad="130000" dir="2700000" dist="101314" rotWithShape="0">
              <a:srgbClr val="000000">
                <a:alpha val="35000"/>
              </a:srgbClr>
            </a:outerShdw>
          </a:effectLst>
        </p:spPr>
        <p:style>
          <a:lnRef idx="1">
            <a:schemeClr val="dk1"/>
          </a:lnRef>
          <a:fillRef idx="2">
            <a:schemeClr val="dk1"/>
          </a:fillRef>
          <a:effectRef idx="1">
            <a:schemeClr val="dk1"/>
          </a:effectRef>
          <a:fontRef idx="minor"/>
        </p:style>
        <p:txBody>
          <a:bodyPr lIns="90000" rIns="90000" tIns="45000" bIns="45000" anchor="ctr"/>
          <a:p>
            <a:pPr>
              <a:lnSpc>
                <a:spcPct val="100000"/>
              </a:lnSpc>
            </a:pPr>
            <a:r>
              <a:rPr b="0" lang="de-DE" sz="2000" spc="-1" strike="noStrike">
                <a:solidFill>
                  <a:srgbClr val="000000"/>
                </a:solidFill>
                <a:latin typeface="Book Antiqua"/>
              </a:rPr>
              <a:t>NICHT VERFÜGBAR, wegen der den Vektoren verschiedenen internen Speicheroganisation.</a:t>
            </a:r>
            <a:endParaRPr b="0" lang="de-DE" sz="2000" spc="-1" strike="noStrike">
              <a:latin typeface="Arial"/>
            </a:endParaRPr>
          </a:p>
        </p:txBody>
      </p:sp>
      <p:sp>
        <p:nvSpPr>
          <p:cNvPr id="383" name="CustomShape 6"/>
          <p:cNvSpPr/>
          <p:nvPr/>
        </p:nvSpPr>
        <p:spPr>
          <a:xfrm>
            <a:off x="928800" y="4786200"/>
            <a:ext cx="3857400" cy="856800"/>
          </a:xfrm>
          <a:prstGeom prst="roundRect">
            <a:avLst>
              <a:gd name="adj" fmla="val 16667"/>
            </a:avLst>
          </a:prstGeom>
          <a:ln>
            <a:solidFill>
              <a:srgbClr val="a50040"/>
            </a:solidFill>
            <a:round/>
          </a:ln>
          <a:effectLst>
            <a:outerShdw algn="tl" blurRad="130000" dir="2700000" dist="101314" rotWithShape="0">
              <a:srgbClr val="000000">
                <a:alpha val="35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gn="ctr">
              <a:lnSpc>
                <a:spcPct val="100000"/>
              </a:lnSpc>
            </a:pPr>
            <a:r>
              <a:rPr b="0" lang="de-DE" sz="3200" spc="-1" strike="noStrike">
                <a:solidFill>
                  <a:srgbClr val="000000"/>
                </a:solidFill>
                <a:latin typeface="Book Antiqua"/>
              </a:rPr>
              <a:t>deque.resize()</a:t>
            </a:r>
            <a:endParaRPr b="0" lang="de-DE" sz="3200" spc="-1" strike="noStrike">
              <a:latin typeface="Arial"/>
            </a:endParaRPr>
          </a:p>
        </p:txBody>
      </p:sp>
      <p:sp>
        <p:nvSpPr>
          <p:cNvPr id="384" name="CustomShape 7"/>
          <p:cNvSpPr/>
          <p:nvPr/>
        </p:nvSpPr>
        <p:spPr>
          <a:xfrm>
            <a:off x="5000760" y="4786200"/>
            <a:ext cx="3857400" cy="1499760"/>
          </a:xfrm>
          <a:prstGeom prst="roundRect">
            <a:avLst>
              <a:gd name="adj" fmla="val 16667"/>
            </a:avLst>
          </a:prstGeom>
          <a:ln>
            <a:solidFill>
              <a:srgbClr val="a50040"/>
            </a:solidFill>
            <a:round/>
          </a:ln>
          <a:effectLst>
            <a:outerShdw algn="tl" blurRad="130000" dir="2700000" dist="101314" rotWithShape="0">
              <a:srgbClr val="000000">
                <a:alpha val="35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nSpc>
                <a:spcPct val="100000"/>
              </a:lnSpc>
            </a:pPr>
            <a:r>
              <a:rPr b="0" lang="de-DE" sz="2000" spc="-1" strike="noStrike">
                <a:solidFill>
                  <a:srgbClr val="000000"/>
                </a:solidFill>
                <a:latin typeface="Book Antiqua"/>
              </a:rPr>
              <a:t>Verlängert die Größe der Vectors.</a:t>
            </a:r>
            <a:endParaRPr b="0" lang="de-DE" sz="2000" spc="-1" strike="noStrike">
              <a:latin typeface="Arial"/>
            </a:endParaRPr>
          </a:p>
        </p:txBody>
      </p:sp>
    </p:spTree>
  </p:cSld>
  <mc:AlternateContent>
    <mc:Choice Requires="p14">
      <p:transition spd="slow" p14:dur="2000"/>
    </mc:Choice>
    <mc:Fallback>
      <p:transition spd="slow"/>
    </mc:Fallback>
  </mc:AlternateContent>
  <p:timing>
    <p:tnLst>
      <p:par>
        <p:cTn id="119" dur="indefinite" restart="never" nodeType="tmRoot">
          <p:childTnLst>
            <p:seq>
              <p:cTn id="12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TextShape 1"/>
          <p:cNvSpPr txBox="1"/>
          <p:nvPr/>
        </p:nvSpPr>
        <p:spPr>
          <a:xfrm>
            <a:off x="457200" y="274680"/>
            <a:ext cx="8229240" cy="1142640"/>
          </a:xfrm>
          <a:prstGeom prst="rect">
            <a:avLst/>
          </a:prstGeom>
          <a:noFill/>
          <a:ln>
            <a:noFill/>
          </a:ln>
        </p:spPr>
        <p:txBody>
          <a:bodyPr lIns="90000" rIns="90000" tIns="45000" bIns="45000" anchor="ctr"/>
          <a:p>
            <a:pPr algn="ctr">
              <a:lnSpc>
                <a:spcPct val="100000"/>
              </a:lnSpc>
            </a:pPr>
            <a:r>
              <a:rPr b="1" lang="de-DE" sz="4100" spc="-1" strike="noStrike">
                <a:solidFill>
                  <a:srgbClr val="ff95b4"/>
                </a:solidFill>
                <a:latin typeface="Lucida Sans"/>
              </a:rPr>
              <a:t>Vertiefung Vektor</a:t>
            </a:r>
            <a:endParaRPr b="0" lang="de-DE" sz="4100" spc="-1" strike="noStrike">
              <a:solidFill>
                <a:srgbClr val="ffffff"/>
              </a:solidFill>
              <a:latin typeface="Book Antiqua"/>
            </a:endParaRPr>
          </a:p>
        </p:txBody>
      </p:sp>
    </p:spTree>
  </p:cSld>
  <mc:AlternateContent>
    <mc:Choice Requires="p14">
      <p:transition spd="slow" p14:dur="2000"/>
    </mc:Choice>
    <mc:Fallback>
      <p:transition spd="slow"/>
    </mc:Fallback>
  </mc:AlternateContent>
  <p:timing>
    <p:tnLst>
      <p:par>
        <p:cTn id="121" dur="indefinite" restart="never" nodeType="tmRoot">
          <p:childTnLst>
            <p:seq>
              <p:cTn id="12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TextShape 1"/>
          <p:cNvSpPr txBox="1"/>
          <p:nvPr/>
        </p:nvSpPr>
        <p:spPr>
          <a:xfrm>
            <a:off x="457200" y="274680"/>
            <a:ext cx="8229240" cy="1142640"/>
          </a:xfrm>
          <a:prstGeom prst="rect">
            <a:avLst/>
          </a:prstGeom>
          <a:noFill/>
          <a:ln>
            <a:noFill/>
          </a:ln>
        </p:spPr>
        <p:txBody>
          <a:bodyPr lIns="90000" rIns="90000" tIns="45000" bIns="45000" anchor="ctr"/>
          <a:p>
            <a:pPr algn="ctr">
              <a:lnSpc>
                <a:spcPct val="100000"/>
              </a:lnSpc>
            </a:pPr>
            <a:r>
              <a:rPr b="1" lang="de-DE" sz="4100" spc="-1" strike="noStrike">
                <a:solidFill>
                  <a:srgbClr val="ff95b4"/>
                </a:solidFill>
                <a:latin typeface="Lucida Sans"/>
              </a:rPr>
              <a:t>Deklaration des Vektors</a:t>
            </a:r>
            <a:endParaRPr b="0" lang="de-DE" sz="4100" spc="-1" strike="noStrike">
              <a:solidFill>
                <a:srgbClr val="ffffff"/>
              </a:solidFill>
              <a:latin typeface="Book Antiqua"/>
            </a:endParaRPr>
          </a:p>
        </p:txBody>
      </p:sp>
      <p:sp>
        <p:nvSpPr>
          <p:cNvPr id="387" name="CustomShape 2"/>
          <p:cNvSpPr/>
          <p:nvPr/>
        </p:nvSpPr>
        <p:spPr>
          <a:xfrm>
            <a:off x="0" y="1714320"/>
            <a:ext cx="3177000" cy="516960"/>
          </a:xfrm>
          <a:prstGeom prst="rect">
            <a:avLst/>
          </a:prstGeom>
          <a:ln>
            <a:noFill/>
          </a:ln>
          <a:effectLst>
            <a:outerShdw algn="tl" blurRad="130000" dir="2700000" dist="101314" rotWithShape="0">
              <a:srgbClr val="000000">
                <a:alpha val="35000"/>
              </a:srgbClr>
            </a:outerShdw>
          </a:effectLst>
        </p:spPr>
        <p:style>
          <a:lnRef idx="1">
            <a:schemeClr val="dk1"/>
          </a:lnRef>
          <a:fillRef idx="2">
            <a:schemeClr val="dk1"/>
          </a:fillRef>
          <a:effectRef idx="1">
            <a:schemeClr val="dk1"/>
          </a:effectRef>
          <a:fontRef idx="minor"/>
        </p:style>
        <p:txBody>
          <a:bodyPr lIns="90000" rIns="90000" tIns="45000" bIns="45000"/>
          <a:p>
            <a:pPr>
              <a:lnSpc>
                <a:spcPct val="100000"/>
              </a:lnSpc>
            </a:pPr>
            <a:r>
              <a:rPr b="0" lang="de-DE" sz="2800" spc="-1" strike="noStrike">
                <a:solidFill>
                  <a:srgbClr val="ffc000"/>
                </a:solidFill>
                <a:latin typeface="Book Antiqua"/>
              </a:rPr>
              <a:t>Art des Containers</a:t>
            </a:r>
            <a:endParaRPr b="0" lang="de-DE" sz="2800" spc="-1" strike="noStrike">
              <a:latin typeface="Arial"/>
            </a:endParaRPr>
          </a:p>
        </p:txBody>
      </p:sp>
      <p:sp>
        <p:nvSpPr>
          <p:cNvPr id="388" name="CustomShape 3"/>
          <p:cNvSpPr/>
          <p:nvPr/>
        </p:nvSpPr>
        <p:spPr>
          <a:xfrm>
            <a:off x="2286000" y="2500200"/>
            <a:ext cx="1671840" cy="516960"/>
          </a:xfrm>
          <a:prstGeom prst="rect">
            <a:avLst/>
          </a:prstGeom>
          <a:ln w="57240">
            <a:solidFill>
              <a:schemeClr val="tx1"/>
            </a:solidFill>
            <a:round/>
          </a:ln>
          <a:effectLst>
            <a:outerShdw algn="tl" blurRad="130000" dir="2700000" dist="101314" rotWithShape="0">
              <a:srgbClr val="000000">
                <a:alpha val="35000"/>
              </a:srgbClr>
            </a:outerShdw>
          </a:effectLst>
        </p:spPr>
        <p:style>
          <a:lnRef idx="1">
            <a:schemeClr val="dk1"/>
          </a:lnRef>
          <a:fillRef idx="2">
            <a:schemeClr val="dk1"/>
          </a:fillRef>
          <a:effectRef idx="1">
            <a:schemeClr val="dk1"/>
          </a:effectRef>
          <a:fontRef idx="minor"/>
        </p:style>
        <p:txBody>
          <a:bodyPr lIns="90000" rIns="90000" tIns="45000" bIns="45000"/>
          <a:p>
            <a:pPr>
              <a:lnSpc>
                <a:spcPct val="100000"/>
              </a:lnSpc>
            </a:pPr>
            <a:r>
              <a:rPr b="0" lang="de-DE" sz="2800" spc="-1" strike="noStrike">
                <a:solidFill>
                  <a:srgbClr val="92d050"/>
                </a:solidFill>
                <a:latin typeface="Book Antiqua"/>
              </a:rPr>
              <a:t>Datentyp</a:t>
            </a:r>
            <a:endParaRPr b="0" lang="de-DE" sz="2800" spc="-1" strike="noStrike">
              <a:latin typeface="Arial"/>
            </a:endParaRPr>
          </a:p>
        </p:txBody>
      </p:sp>
      <p:sp>
        <p:nvSpPr>
          <p:cNvPr id="389" name="CustomShape 4"/>
          <p:cNvSpPr/>
          <p:nvPr/>
        </p:nvSpPr>
        <p:spPr>
          <a:xfrm>
            <a:off x="4429080" y="1571760"/>
            <a:ext cx="1150920" cy="516960"/>
          </a:xfrm>
          <a:prstGeom prst="rect">
            <a:avLst/>
          </a:prstGeom>
          <a:ln>
            <a:noFill/>
          </a:ln>
          <a:effectLst>
            <a:outerShdw algn="tl" blurRad="130000" dir="2700000" dist="101314" rotWithShape="0">
              <a:srgbClr val="000000">
                <a:alpha val="35000"/>
              </a:srgbClr>
            </a:outerShdw>
          </a:effectLst>
        </p:spPr>
        <p:style>
          <a:lnRef idx="1">
            <a:schemeClr val="dk1"/>
          </a:lnRef>
          <a:fillRef idx="2">
            <a:schemeClr val="dk1"/>
          </a:fillRef>
          <a:effectRef idx="1">
            <a:schemeClr val="dk1"/>
          </a:effectRef>
          <a:fontRef idx="minor"/>
        </p:style>
        <p:txBody>
          <a:bodyPr lIns="90000" rIns="90000" tIns="45000" bIns="45000"/>
          <a:p>
            <a:pPr>
              <a:lnSpc>
                <a:spcPct val="100000"/>
              </a:lnSpc>
            </a:pPr>
            <a:r>
              <a:rPr b="0" lang="de-DE" sz="2800" spc="-1" strike="noStrike">
                <a:solidFill>
                  <a:srgbClr val="c00000"/>
                </a:solidFill>
                <a:latin typeface="Book Antiqua"/>
              </a:rPr>
              <a:t>Name</a:t>
            </a:r>
            <a:endParaRPr b="0" lang="de-DE" sz="2800" spc="-1" strike="noStrike">
              <a:latin typeface="Arial"/>
            </a:endParaRPr>
          </a:p>
        </p:txBody>
      </p:sp>
      <p:sp>
        <p:nvSpPr>
          <p:cNvPr id="390" name="CustomShape 5"/>
          <p:cNvSpPr/>
          <p:nvPr/>
        </p:nvSpPr>
        <p:spPr>
          <a:xfrm>
            <a:off x="1459800" y="3786120"/>
            <a:ext cx="6143040" cy="639000"/>
          </a:xfrm>
          <a:prstGeom prst="rect">
            <a:avLst/>
          </a:prstGeom>
          <a:ln w="76320">
            <a:round/>
          </a:ln>
          <a:effectLst>
            <a:outerShdw algn="tl" blurRad="130000" dir="2700000" dist="101314" rotWithShape="0">
              <a:srgbClr val="000000">
                <a:alpha val="35000"/>
              </a:srgbClr>
            </a:outerShdw>
          </a:effectLst>
        </p:spPr>
        <p:style>
          <a:lnRef idx="1">
            <a:schemeClr val="dk1"/>
          </a:lnRef>
          <a:fillRef idx="2">
            <a:schemeClr val="dk1"/>
          </a:fillRef>
          <a:effectRef idx="1">
            <a:schemeClr val="dk1"/>
          </a:effectRef>
          <a:fontRef idx="minor"/>
        </p:style>
        <p:txBody>
          <a:bodyPr wrap="none" lIns="90000" rIns="90000" tIns="45000" bIns="45000"/>
          <a:p>
            <a:pPr>
              <a:lnSpc>
                <a:spcPct val="100000"/>
              </a:lnSpc>
            </a:pPr>
            <a:r>
              <a:rPr b="0" lang="de-DE" sz="3600" spc="-1" strike="noStrike">
                <a:solidFill>
                  <a:srgbClr val="ffc000"/>
                </a:solidFill>
                <a:latin typeface="Book Antiqua"/>
              </a:rPr>
              <a:t>vector</a:t>
            </a:r>
            <a:r>
              <a:rPr b="0" lang="de-DE" sz="3600" spc="-1" strike="noStrike">
                <a:solidFill>
                  <a:srgbClr val="92d050"/>
                </a:solidFill>
                <a:latin typeface="Book Antiqua"/>
              </a:rPr>
              <a:t>&lt;int&gt;</a:t>
            </a:r>
            <a:r>
              <a:rPr b="0" lang="de-DE" sz="3600" spc="-1" strike="noStrike">
                <a:solidFill>
                  <a:srgbClr val="000000"/>
                </a:solidFill>
                <a:latin typeface="Book Antiqua"/>
              </a:rPr>
              <a:t> </a:t>
            </a:r>
            <a:r>
              <a:rPr b="0" lang="de-DE" sz="3600" spc="-1" strike="noStrike">
                <a:solidFill>
                  <a:srgbClr val="c00000"/>
                </a:solidFill>
                <a:latin typeface="Book Antiqua"/>
              </a:rPr>
              <a:t>name_vector</a:t>
            </a:r>
            <a:r>
              <a:rPr b="0" lang="de-DE" sz="3600" spc="-1" strike="noStrike">
                <a:solidFill>
                  <a:srgbClr val="002776"/>
                </a:solidFill>
                <a:latin typeface="Book Antiqua"/>
              </a:rPr>
              <a:t>( </a:t>
            </a:r>
            <a:r>
              <a:rPr b="0" lang="de-DE" sz="2400" spc="-1" strike="noStrike">
                <a:solidFill>
                  <a:srgbClr val="002776"/>
                </a:solidFill>
                <a:latin typeface="Book Antiqua"/>
              </a:rPr>
              <a:t>6, 0</a:t>
            </a:r>
            <a:r>
              <a:rPr b="0" lang="de-DE" sz="3600" spc="-1" strike="noStrike">
                <a:solidFill>
                  <a:srgbClr val="002776"/>
                </a:solidFill>
                <a:latin typeface="Book Antiqua"/>
              </a:rPr>
              <a:t>)</a:t>
            </a:r>
            <a:endParaRPr b="0" lang="de-DE" sz="3600" spc="-1" strike="noStrike">
              <a:latin typeface="Arial"/>
            </a:endParaRPr>
          </a:p>
        </p:txBody>
      </p:sp>
      <p:sp>
        <p:nvSpPr>
          <p:cNvPr id="391" name="CustomShape 6"/>
          <p:cNvSpPr/>
          <p:nvPr/>
        </p:nvSpPr>
        <p:spPr>
          <a:xfrm>
            <a:off x="5800320" y="2357280"/>
            <a:ext cx="3012840" cy="821880"/>
          </a:xfrm>
          <a:prstGeom prst="rect">
            <a:avLst/>
          </a:prstGeom>
          <a:ln w="57240">
            <a:solidFill>
              <a:schemeClr val="tx1"/>
            </a:solidFill>
            <a:round/>
          </a:ln>
          <a:effectLst>
            <a:outerShdw algn="tl" blurRad="130000" dir="2700000" dist="101314" rotWithShape="0">
              <a:srgbClr val="000000">
                <a:alpha val="35000"/>
              </a:srgbClr>
            </a:outerShdw>
          </a:effectLst>
        </p:spPr>
        <p:style>
          <a:lnRef idx="1">
            <a:schemeClr val="dk1"/>
          </a:lnRef>
          <a:fillRef idx="2">
            <a:schemeClr val="dk1"/>
          </a:fillRef>
          <a:effectRef idx="1">
            <a:schemeClr val="dk1"/>
          </a:effectRef>
          <a:fontRef idx="minor"/>
        </p:style>
        <p:txBody>
          <a:bodyPr wrap="none" lIns="90000" rIns="90000" tIns="45000" bIns="45000"/>
          <a:p>
            <a:pPr>
              <a:lnSpc>
                <a:spcPct val="100000"/>
              </a:lnSpc>
            </a:pPr>
            <a:r>
              <a:rPr b="0" lang="de-DE" sz="2800" spc="-1" strike="noStrike">
                <a:solidFill>
                  <a:srgbClr val="002776"/>
                </a:solidFill>
                <a:latin typeface="Book Antiqua"/>
              </a:rPr>
              <a:t>Inhalt des Vectors</a:t>
            </a:r>
            <a:endParaRPr b="0" lang="de-DE" sz="2800" spc="-1" strike="noStrike">
              <a:latin typeface="Arial"/>
            </a:endParaRPr>
          </a:p>
          <a:p>
            <a:pPr algn="ctr">
              <a:lnSpc>
                <a:spcPct val="100000"/>
              </a:lnSpc>
            </a:pPr>
            <a:r>
              <a:rPr b="0" lang="de-DE" sz="2000" spc="-1" strike="noStrike">
                <a:solidFill>
                  <a:srgbClr val="002776"/>
                </a:solidFill>
                <a:latin typeface="Book Antiqua"/>
              </a:rPr>
              <a:t>(Menge, Initialisation)</a:t>
            </a:r>
            <a:endParaRPr b="0" lang="de-DE" sz="2000" spc="-1" strike="noStrike">
              <a:latin typeface="Arial"/>
            </a:endParaRPr>
          </a:p>
        </p:txBody>
      </p:sp>
      <p:sp>
        <p:nvSpPr>
          <p:cNvPr id="392" name="CustomShape 7"/>
          <p:cNvSpPr/>
          <p:nvPr/>
        </p:nvSpPr>
        <p:spPr>
          <a:xfrm>
            <a:off x="2500200" y="4643280"/>
            <a:ext cx="4857480" cy="1999800"/>
          </a:xfrm>
          <a:prstGeom prst="roundRect">
            <a:avLst>
              <a:gd name="adj" fmla="val 16667"/>
            </a:avLst>
          </a:prstGeom>
          <a:ln>
            <a:solidFill>
              <a:srgbClr val="c02164"/>
            </a:solidFill>
            <a:round/>
          </a:ln>
          <a:effectLst>
            <a:outerShdw blurRad="190500" dir="2700000" dist="228593" rotWithShape="0" sy="90000">
              <a:srgbClr val="000000">
                <a:alpha val="26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de-DE" sz="3200" spc="-1" strike="noStrike">
                <a:solidFill>
                  <a:srgbClr val="4e003f"/>
                </a:solidFill>
                <a:latin typeface="Book Antiqua"/>
              </a:rPr>
              <a:t>Wir initialisieren unseren Vektor mit </a:t>
            </a:r>
            <a:r>
              <a:rPr b="1" lang="de-DE" sz="3200" spc="-1" strike="noStrike">
                <a:solidFill>
                  <a:srgbClr val="4e003f"/>
                </a:solidFill>
                <a:latin typeface="Book Antiqua"/>
              </a:rPr>
              <a:t>6 Elementen</a:t>
            </a:r>
            <a:r>
              <a:rPr b="0" lang="de-DE" sz="3200" spc="-1" strike="noStrike">
                <a:solidFill>
                  <a:srgbClr val="4e003f"/>
                </a:solidFill>
                <a:latin typeface="Book Antiqua"/>
              </a:rPr>
              <a:t> die alle den Wert </a:t>
            </a:r>
            <a:r>
              <a:rPr b="1" lang="de-DE" sz="3200" spc="-1" strike="noStrike">
                <a:solidFill>
                  <a:srgbClr val="4e003f"/>
                </a:solidFill>
                <a:latin typeface="Book Antiqua"/>
              </a:rPr>
              <a:t>0</a:t>
            </a:r>
            <a:r>
              <a:rPr b="0" lang="de-DE" sz="3200" spc="-1" strike="noStrike">
                <a:solidFill>
                  <a:srgbClr val="4e003f"/>
                </a:solidFill>
                <a:latin typeface="Book Antiqua"/>
              </a:rPr>
              <a:t> enthalten.</a:t>
            </a:r>
            <a:endParaRPr b="0" lang="de-DE" sz="3200" spc="-1" strike="noStrike">
              <a:latin typeface="Arial"/>
            </a:endParaRPr>
          </a:p>
        </p:txBody>
      </p:sp>
      <p:sp>
        <p:nvSpPr>
          <p:cNvPr id="393" name="CustomShape 8"/>
          <p:cNvSpPr/>
          <p:nvPr/>
        </p:nvSpPr>
        <p:spPr>
          <a:xfrm flipH="1" rot="16200000">
            <a:off x="984960" y="2841840"/>
            <a:ext cx="1690920" cy="482400"/>
          </a:xfrm>
          <a:custGeom>
            <a:avLst/>
            <a:gdLst/>
            <a:ahLst/>
            <a:rect l="l" t="t" r="r" b="b"/>
            <a:pathLst>
              <a:path w="21600" h="21600">
                <a:moveTo>
                  <a:pt x="0" y="0"/>
                </a:moveTo>
                <a:lnTo>
                  <a:pt x="21600" y="21600"/>
                </a:lnTo>
              </a:path>
            </a:pathLst>
          </a:custGeom>
          <a:noFill/>
          <a:ln w="57240">
            <a:solidFill>
              <a:srgbClr val="ffc000"/>
            </a:solidFill>
            <a:round/>
            <a:tailEnd len="med" type="triangle" w="med"/>
          </a:ln>
        </p:spPr>
        <p:style>
          <a:lnRef idx="1">
            <a:schemeClr val="accent1"/>
          </a:lnRef>
          <a:fillRef idx="0">
            <a:schemeClr val="accent1"/>
          </a:fillRef>
          <a:effectRef idx="0">
            <a:schemeClr val="accent1"/>
          </a:effectRef>
          <a:fontRef idx="minor"/>
        </p:style>
      </p:sp>
      <p:sp>
        <p:nvSpPr>
          <p:cNvPr id="394" name="CustomShape 9"/>
          <p:cNvSpPr/>
          <p:nvPr/>
        </p:nvSpPr>
        <p:spPr>
          <a:xfrm flipH="1" rot="16200000">
            <a:off x="2786760" y="3358440"/>
            <a:ext cx="905040" cy="235080"/>
          </a:xfrm>
          <a:custGeom>
            <a:avLst/>
            <a:gdLst/>
            <a:ahLst/>
            <a:rect l="l" t="t" r="r" b="b"/>
            <a:pathLst>
              <a:path w="21600" h="21600">
                <a:moveTo>
                  <a:pt x="0" y="0"/>
                </a:moveTo>
                <a:lnTo>
                  <a:pt x="21600" y="21600"/>
                </a:lnTo>
              </a:path>
            </a:pathLst>
          </a:custGeom>
          <a:noFill/>
          <a:ln w="57240">
            <a:solidFill>
              <a:srgbClr val="92d050"/>
            </a:solidFill>
            <a:round/>
            <a:tailEnd len="med" type="triangle" w="med"/>
          </a:ln>
        </p:spPr>
        <p:style>
          <a:lnRef idx="1">
            <a:schemeClr val="accent1"/>
          </a:lnRef>
          <a:fillRef idx="0">
            <a:schemeClr val="accent1"/>
          </a:fillRef>
          <a:effectRef idx="0">
            <a:schemeClr val="accent1"/>
          </a:effectRef>
          <a:fontRef idx="minor"/>
        </p:style>
      </p:sp>
      <p:sp>
        <p:nvSpPr>
          <p:cNvPr id="395" name="CustomShape 10"/>
          <p:cNvSpPr/>
          <p:nvPr/>
        </p:nvSpPr>
        <p:spPr>
          <a:xfrm rot="5400000">
            <a:off x="4121640" y="2974320"/>
            <a:ext cx="1762560" cy="3600"/>
          </a:xfrm>
          <a:custGeom>
            <a:avLst/>
            <a:gdLst/>
            <a:ahLst/>
            <a:rect l="l" t="t" r="r" b="b"/>
            <a:pathLst>
              <a:path w="21600" h="21600">
                <a:moveTo>
                  <a:pt x="0" y="0"/>
                </a:moveTo>
                <a:lnTo>
                  <a:pt x="21600" y="21600"/>
                </a:lnTo>
              </a:path>
            </a:pathLst>
          </a:custGeom>
          <a:noFill/>
          <a:ln w="57240">
            <a:solidFill>
              <a:srgbClr val="c00000"/>
            </a:solidFill>
            <a:round/>
            <a:tailEnd len="med" type="triangle" w="med"/>
          </a:ln>
        </p:spPr>
        <p:style>
          <a:lnRef idx="1">
            <a:schemeClr val="accent1"/>
          </a:lnRef>
          <a:fillRef idx="0">
            <a:schemeClr val="accent1"/>
          </a:fillRef>
          <a:effectRef idx="0">
            <a:schemeClr val="accent1"/>
          </a:effectRef>
          <a:fontRef idx="minor"/>
        </p:style>
      </p:sp>
      <p:sp>
        <p:nvSpPr>
          <p:cNvPr id="396" name="CustomShape 11"/>
          <p:cNvSpPr/>
          <p:nvPr/>
        </p:nvSpPr>
        <p:spPr>
          <a:xfrm rot="5400000">
            <a:off x="6891120" y="3369960"/>
            <a:ext cx="597240" cy="234360"/>
          </a:xfrm>
          <a:custGeom>
            <a:avLst/>
            <a:gdLst/>
            <a:ahLst/>
            <a:rect l="l" t="t" r="r" b="b"/>
            <a:pathLst>
              <a:path w="21600" h="21600">
                <a:moveTo>
                  <a:pt x="0" y="0"/>
                </a:moveTo>
                <a:lnTo>
                  <a:pt x="21600" y="21600"/>
                </a:lnTo>
              </a:path>
            </a:pathLst>
          </a:custGeom>
          <a:noFill/>
          <a:ln w="57240">
            <a:solidFill>
              <a:schemeClr val="accent6">
                <a:lumMod val="50000"/>
              </a:schemeClr>
            </a:solidFill>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123" dur="indefinite" restart="never" nodeType="tmRoot">
          <p:childTnLst>
            <p:seq>
              <p:cTn id="12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CustomShape 1"/>
          <p:cNvSpPr/>
          <p:nvPr/>
        </p:nvSpPr>
        <p:spPr>
          <a:xfrm>
            <a:off x="4214880" y="428760"/>
            <a:ext cx="4500360" cy="1071360"/>
          </a:xfrm>
          <a:prstGeom prst="roundRect">
            <a:avLst>
              <a:gd name="adj" fmla="val 16667"/>
            </a:avLst>
          </a:prstGeom>
          <a:ln>
            <a:solidFill>
              <a:srgbClr val="004299"/>
            </a:solidFill>
            <a:round/>
          </a:ln>
          <a:effectLst>
            <a:outerShdw blurRad="190500" dir="2700000" dist="228593" rotWithShape="0" sy="90000">
              <a:srgbClr val="000000">
                <a:alpha val="26000"/>
              </a:srgbClr>
            </a:outerShdw>
          </a:effectLst>
        </p:spPr>
        <p:style>
          <a:lnRef idx="1">
            <a:schemeClr val="accent5"/>
          </a:lnRef>
          <a:fillRef idx="3">
            <a:schemeClr val="accent5"/>
          </a:fillRef>
          <a:effectRef idx="2">
            <a:schemeClr val="accent5"/>
          </a:effectRef>
          <a:fontRef idx="minor"/>
        </p:style>
        <p:txBody>
          <a:bodyPr lIns="90000" rIns="90000" tIns="45000" bIns="45000" anchor="ctr"/>
          <a:p>
            <a:pPr algn="ctr">
              <a:lnSpc>
                <a:spcPct val="100000"/>
              </a:lnSpc>
            </a:pPr>
            <a:r>
              <a:rPr b="0" lang="de-DE" sz="2400" spc="-1" strike="noStrike">
                <a:solidFill>
                  <a:srgbClr val="ffffff"/>
                </a:solidFill>
                <a:latin typeface="Book Antiqua"/>
              </a:rPr>
              <a:t>name_vector.push_back(26);</a:t>
            </a:r>
            <a:endParaRPr b="0" lang="de-DE" sz="2400" spc="-1" strike="noStrike">
              <a:latin typeface="Arial"/>
            </a:endParaRPr>
          </a:p>
        </p:txBody>
      </p:sp>
      <p:sp>
        <p:nvSpPr>
          <p:cNvPr id="398" name="CustomShape 2"/>
          <p:cNvSpPr/>
          <p:nvPr/>
        </p:nvSpPr>
        <p:spPr>
          <a:xfrm>
            <a:off x="407880" y="1928880"/>
            <a:ext cx="3211920" cy="999720"/>
          </a:xfrm>
          <a:prstGeom prst="roundRect">
            <a:avLst>
              <a:gd name="adj" fmla="val 16667"/>
            </a:avLst>
          </a:prstGeom>
          <a:ln>
            <a:solidFill>
              <a:srgbClr val="c02164"/>
            </a:solidFill>
            <a:round/>
          </a:ln>
          <a:effectLst>
            <a:outerShdw algn="tl" blurRad="130000" dir="2700000" dist="101314" rotWithShape="0">
              <a:srgbClr val="000000">
                <a:alpha val="35000"/>
              </a:srgbClr>
            </a:outerShdw>
          </a:effectLst>
        </p:spPr>
        <p:style>
          <a:lnRef idx="1">
            <a:schemeClr val="accent1"/>
          </a:lnRef>
          <a:fillRef idx="2">
            <a:schemeClr val="accent1"/>
          </a:fillRef>
          <a:effectRef idx="1">
            <a:schemeClr val="accent1"/>
          </a:effectRef>
          <a:fontRef idx="minor"/>
        </p:style>
        <p:txBody>
          <a:bodyPr lIns="90000" rIns="90000" tIns="45000" bIns="45000" anchor="ctr"/>
          <a:p>
            <a:pPr algn="ctr">
              <a:lnSpc>
                <a:spcPct val="100000"/>
              </a:lnSpc>
            </a:pPr>
            <a:r>
              <a:rPr b="0" lang="de-DE" sz="2400" spc="-1" strike="noStrike">
                <a:solidFill>
                  <a:srgbClr val="ab0043"/>
                </a:solidFill>
                <a:latin typeface="Book Antiqua"/>
              </a:rPr>
              <a:t>Wie wird ein Vektor vergrößert?</a:t>
            </a:r>
            <a:endParaRPr b="0" lang="de-DE" sz="2400" spc="-1" strike="noStrike">
              <a:latin typeface="Arial"/>
            </a:endParaRPr>
          </a:p>
        </p:txBody>
      </p:sp>
      <p:sp>
        <p:nvSpPr>
          <p:cNvPr id="399" name="CustomShape 3"/>
          <p:cNvSpPr/>
          <p:nvPr/>
        </p:nvSpPr>
        <p:spPr>
          <a:xfrm>
            <a:off x="4286160" y="4429080"/>
            <a:ext cx="4500360" cy="1928520"/>
          </a:xfrm>
          <a:prstGeom prst="roundRect">
            <a:avLst>
              <a:gd name="adj" fmla="val 16667"/>
            </a:avLst>
          </a:prstGeom>
          <a:ln>
            <a:solidFill>
              <a:srgbClr val="004299"/>
            </a:solidFill>
            <a:round/>
          </a:ln>
          <a:effectLst>
            <a:outerShdw blurRad="190500" dir="2700000" dist="228593" rotWithShape="0" sy="90000">
              <a:srgbClr val="000000">
                <a:alpha val="26000"/>
              </a:srgbClr>
            </a:outerShdw>
          </a:effectLst>
        </p:spPr>
        <p:style>
          <a:lnRef idx="1">
            <a:schemeClr val="accent5"/>
          </a:lnRef>
          <a:fillRef idx="3">
            <a:schemeClr val="accent5"/>
          </a:fillRef>
          <a:effectRef idx="2">
            <a:schemeClr val="accent5"/>
          </a:effectRef>
          <a:fontRef idx="minor"/>
        </p:style>
        <p:txBody>
          <a:bodyPr lIns="90000" rIns="90000" tIns="45000" bIns="45000" anchor="ctr"/>
          <a:p>
            <a:pPr algn="ctr">
              <a:lnSpc>
                <a:spcPct val="100000"/>
              </a:lnSpc>
            </a:pPr>
            <a:r>
              <a:rPr b="0" lang="de-DE" sz="2400" spc="-1" strike="noStrike">
                <a:solidFill>
                  <a:srgbClr val="ffffff"/>
                </a:solidFill>
                <a:latin typeface="Book Antiqua"/>
              </a:rPr>
              <a:t>Die Funktion hängt ein neuen Wert hinten im Vektor dran , also in unserem Fall auf Platz 7 (also index 6).</a:t>
            </a:r>
            <a:endParaRPr b="0" lang="de-DE" sz="2400" spc="-1" strike="noStrike">
              <a:latin typeface="Arial"/>
            </a:endParaRPr>
          </a:p>
        </p:txBody>
      </p:sp>
      <p:sp>
        <p:nvSpPr>
          <p:cNvPr id="400" name="CustomShape 4"/>
          <p:cNvSpPr/>
          <p:nvPr/>
        </p:nvSpPr>
        <p:spPr>
          <a:xfrm>
            <a:off x="5857920" y="1857240"/>
            <a:ext cx="1356840" cy="249984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125" dur="indefinite" restart="never" nodeType="tmRoot">
          <p:childTnLst>
            <p:seq>
              <p:cTn id="126" dur="indefinite" nodeType="mainSeq">
                <p:childTnLst>
                  <p:par>
                    <p:cTn id="127" fill="hold">
                      <p:stCondLst>
                        <p:cond delay="indefinite"/>
                      </p:stCondLst>
                      <p:childTnLst>
                        <p:par>
                          <p:cTn id="128" fill="hold">
                            <p:stCondLst>
                              <p:cond delay="0"/>
                            </p:stCondLst>
                            <p:childTnLst>
                              <p:par>
                                <p:cTn id="129" nodeType="clickEffect" fill="hold" presetClass="entr" presetID="3" presetSubtype="10">
                                  <p:stCondLst>
                                    <p:cond delay="0"/>
                                  </p:stCondLst>
                                  <p:childTnLst>
                                    <p:set>
                                      <p:cBhvr>
                                        <p:cTn id="130" dur="1" fill="hold">
                                          <p:stCondLst>
                                            <p:cond delay="0"/>
                                          </p:stCondLst>
                                        </p:cTn>
                                        <p:tgtEl>
                                          <p:spTgt spid="397"/>
                                        </p:tgtEl>
                                        <p:attrNameLst>
                                          <p:attrName>style.visibility</p:attrName>
                                        </p:attrNameLst>
                                      </p:cBhvr>
                                      <p:to>
                                        <p:strVal val="visible"/>
                                      </p:to>
                                    </p:set>
                                    <p:animEffect filter="blinds(horizontal)" transition="in">
                                      <p:cBhvr additive="repl">
                                        <p:cTn id="131" dur="500"/>
                                        <p:tgtEl>
                                          <p:spTgt spid="397"/>
                                        </p:tgtEl>
                                      </p:cBhvr>
                                    </p:animEffect>
                                  </p:childTnLst>
                                </p:cTn>
                              </p:par>
                            </p:childTnLst>
                          </p:cTn>
                        </p:par>
                      </p:childTnLst>
                    </p:cTn>
                  </p:par>
                  <p:par>
                    <p:cTn id="132" fill="hold">
                      <p:stCondLst>
                        <p:cond delay="indefinite"/>
                      </p:stCondLst>
                      <p:childTnLst>
                        <p:par>
                          <p:cTn id="133" fill="hold">
                            <p:stCondLst>
                              <p:cond delay="0"/>
                            </p:stCondLst>
                            <p:childTnLst>
                              <p:par>
                                <p:cTn id="134" nodeType="clickEffect" fill="hold" presetClass="entr" presetID="3" presetSubtype="10">
                                  <p:stCondLst>
                                    <p:cond delay="0"/>
                                  </p:stCondLst>
                                  <p:childTnLst>
                                    <p:set>
                                      <p:cBhvr>
                                        <p:cTn id="135" dur="1" fill="hold">
                                          <p:stCondLst>
                                            <p:cond delay="0"/>
                                          </p:stCondLst>
                                        </p:cTn>
                                        <p:tgtEl>
                                          <p:spTgt spid="399"/>
                                        </p:tgtEl>
                                        <p:attrNameLst>
                                          <p:attrName>style.visibility</p:attrName>
                                        </p:attrNameLst>
                                      </p:cBhvr>
                                      <p:to>
                                        <p:strVal val="visible"/>
                                      </p:to>
                                    </p:set>
                                    <p:animEffect filter="blinds(horizontal)" transition="in">
                                      <p:cBhvr additive="repl">
                                        <p:cTn id="136" dur="500"/>
                                        <p:tgtEl>
                                          <p:spTgt spid="39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CustomShape 1"/>
          <p:cNvSpPr/>
          <p:nvPr/>
        </p:nvSpPr>
        <p:spPr>
          <a:xfrm>
            <a:off x="4214880" y="428760"/>
            <a:ext cx="4500360" cy="1071360"/>
          </a:xfrm>
          <a:prstGeom prst="roundRect">
            <a:avLst>
              <a:gd name="adj" fmla="val 16667"/>
            </a:avLst>
          </a:prstGeom>
          <a:ln>
            <a:solidFill>
              <a:srgbClr val="004299"/>
            </a:solidFill>
            <a:round/>
          </a:ln>
          <a:effectLst>
            <a:outerShdw blurRad="190500" dir="2700000" dist="228593" rotWithShape="0" sy="90000">
              <a:srgbClr val="000000">
                <a:alpha val="26000"/>
              </a:srgbClr>
            </a:outerShdw>
          </a:effectLst>
        </p:spPr>
        <p:style>
          <a:lnRef idx="1">
            <a:schemeClr val="accent5"/>
          </a:lnRef>
          <a:fillRef idx="3">
            <a:schemeClr val="accent5"/>
          </a:fillRef>
          <a:effectRef idx="2">
            <a:schemeClr val="accent5"/>
          </a:effectRef>
          <a:fontRef idx="minor"/>
        </p:style>
        <p:txBody>
          <a:bodyPr lIns="90000" rIns="90000" tIns="45000" bIns="45000" anchor="ctr"/>
          <a:p>
            <a:pPr algn="ctr">
              <a:lnSpc>
                <a:spcPct val="100000"/>
              </a:lnSpc>
            </a:pPr>
            <a:r>
              <a:rPr b="0" lang="de-DE" sz="2400" spc="-1" strike="noStrike">
                <a:solidFill>
                  <a:srgbClr val="ffffff"/>
                </a:solidFill>
                <a:latin typeface="Book Antiqua"/>
              </a:rPr>
              <a:t>name_vector.size();</a:t>
            </a:r>
            <a:endParaRPr b="0" lang="de-DE" sz="2400" spc="-1" strike="noStrike">
              <a:latin typeface="Arial"/>
            </a:endParaRPr>
          </a:p>
        </p:txBody>
      </p:sp>
      <p:sp>
        <p:nvSpPr>
          <p:cNvPr id="402" name="CustomShape 2"/>
          <p:cNvSpPr/>
          <p:nvPr/>
        </p:nvSpPr>
        <p:spPr>
          <a:xfrm>
            <a:off x="407880" y="1928880"/>
            <a:ext cx="3211920" cy="999720"/>
          </a:xfrm>
          <a:prstGeom prst="roundRect">
            <a:avLst>
              <a:gd name="adj" fmla="val 16667"/>
            </a:avLst>
          </a:prstGeom>
          <a:ln>
            <a:solidFill>
              <a:srgbClr val="c02164"/>
            </a:solidFill>
            <a:round/>
          </a:ln>
          <a:effectLst>
            <a:outerShdw algn="tl" blurRad="130000" dir="2700000" dist="101314" rotWithShape="0">
              <a:srgbClr val="000000">
                <a:alpha val="35000"/>
              </a:srgbClr>
            </a:outerShdw>
          </a:effectLst>
        </p:spPr>
        <p:style>
          <a:lnRef idx="1">
            <a:schemeClr val="accent1"/>
          </a:lnRef>
          <a:fillRef idx="2">
            <a:schemeClr val="accent1"/>
          </a:fillRef>
          <a:effectRef idx="1">
            <a:schemeClr val="accent1"/>
          </a:effectRef>
          <a:fontRef idx="minor"/>
        </p:style>
        <p:txBody>
          <a:bodyPr lIns="90000" rIns="90000" tIns="45000" bIns="45000" anchor="ctr"/>
          <a:p>
            <a:pPr algn="ctr">
              <a:lnSpc>
                <a:spcPct val="100000"/>
              </a:lnSpc>
            </a:pPr>
            <a:r>
              <a:rPr b="0" lang="de-DE" sz="2000" spc="-1" strike="noStrike">
                <a:solidFill>
                  <a:srgbClr val="ab0043"/>
                </a:solidFill>
                <a:latin typeface="Book Antiqua"/>
              </a:rPr>
              <a:t>Wie wird die Größe des Vector ermittelt?</a:t>
            </a:r>
            <a:endParaRPr b="0" lang="de-DE" sz="2000" spc="-1" strike="noStrike">
              <a:latin typeface="Arial"/>
            </a:endParaRPr>
          </a:p>
        </p:txBody>
      </p:sp>
      <p:sp>
        <p:nvSpPr>
          <p:cNvPr id="403" name="CustomShape 3"/>
          <p:cNvSpPr/>
          <p:nvPr/>
        </p:nvSpPr>
        <p:spPr>
          <a:xfrm>
            <a:off x="4286160" y="4429080"/>
            <a:ext cx="4500360" cy="1928520"/>
          </a:xfrm>
          <a:prstGeom prst="roundRect">
            <a:avLst>
              <a:gd name="adj" fmla="val 16667"/>
            </a:avLst>
          </a:prstGeom>
          <a:ln>
            <a:solidFill>
              <a:srgbClr val="004299"/>
            </a:solidFill>
            <a:round/>
          </a:ln>
          <a:effectLst>
            <a:outerShdw blurRad="190500" dir="2700000" dist="228593" rotWithShape="0" sy="90000">
              <a:srgbClr val="000000">
                <a:alpha val="26000"/>
              </a:srgbClr>
            </a:outerShdw>
          </a:effectLst>
        </p:spPr>
        <p:style>
          <a:lnRef idx="1">
            <a:schemeClr val="accent5"/>
          </a:lnRef>
          <a:fillRef idx="3">
            <a:schemeClr val="accent5"/>
          </a:fillRef>
          <a:effectRef idx="2">
            <a:schemeClr val="accent5"/>
          </a:effectRef>
          <a:fontRef idx="minor"/>
        </p:style>
        <p:txBody>
          <a:bodyPr lIns="90000" rIns="90000" tIns="45000" bIns="45000" anchor="ctr"/>
          <a:p>
            <a:pPr algn="ctr">
              <a:lnSpc>
                <a:spcPct val="100000"/>
              </a:lnSpc>
            </a:pPr>
            <a:r>
              <a:rPr b="0" lang="de-DE" sz="3200" spc="-1" strike="noStrike">
                <a:solidFill>
                  <a:srgbClr val="ffffff"/>
                </a:solidFill>
                <a:latin typeface="Book Antiqua"/>
              </a:rPr>
              <a:t>Gibt in unserem Fall den Wert 7 zurück.</a:t>
            </a:r>
            <a:endParaRPr b="0" lang="de-DE" sz="3200" spc="-1" strike="noStrike">
              <a:latin typeface="Arial"/>
            </a:endParaRPr>
          </a:p>
        </p:txBody>
      </p:sp>
      <p:sp>
        <p:nvSpPr>
          <p:cNvPr id="404" name="CustomShape 4"/>
          <p:cNvSpPr/>
          <p:nvPr/>
        </p:nvSpPr>
        <p:spPr>
          <a:xfrm>
            <a:off x="5857920" y="1857240"/>
            <a:ext cx="1356840" cy="249984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137" dur="indefinite" restart="never" nodeType="tmRoot">
          <p:childTnLst>
            <p:seq>
              <p:cTn id="138" dur="indefinite" nodeType="mainSeq">
                <p:childTnLst>
                  <p:par>
                    <p:cTn id="139" fill="hold">
                      <p:stCondLst>
                        <p:cond delay="indefinite"/>
                      </p:stCondLst>
                      <p:childTnLst>
                        <p:par>
                          <p:cTn id="140" fill="hold">
                            <p:stCondLst>
                              <p:cond delay="0"/>
                            </p:stCondLst>
                            <p:childTnLst>
                              <p:par>
                                <p:cTn id="141" nodeType="clickEffect" fill="hold" presetClass="entr" presetID="3" presetSubtype="10">
                                  <p:stCondLst>
                                    <p:cond delay="0"/>
                                  </p:stCondLst>
                                  <p:childTnLst>
                                    <p:set>
                                      <p:cBhvr>
                                        <p:cTn id="142" dur="1" fill="hold">
                                          <p:stCondLst>
                                            <p:cond delay="0"/>
                                          </p:stCondLst>
                                        </p:cTn>
                                        <p:tgtEl>
                                          <p:spTgt spid="401"/>
                                        </p:tgtEl>
                                        <p:attrNameLst>
                                          <p:attrName>style.visibility</p:attrName>
                                        </p:attrNameLst>
                                      </p:cBhvr>
                                      <p:to>
                                        <p:strVal val="visible"/>
                                      </p:to>
                                    </p:set>
                                    <p:animEffect filter="blinds(horizontal)" transition="in">
                                      <p:cBhvr additive="repl">
                                        <p:cTn id="143" dur="500"/>
                                        <p:tgtEl>
                                          <p:spTgt spid="401"/>
                                        </p:tgtEl>
                                      </p:cBhvr>
                                    </p:animEffect>
                                  </p:childTnLst>
                                </p:cTn>
                              </p:par>
                            </p:childTnLst>
                          </p:cTn>
                        </p:par>
                      </p:childTnLst>
                    </p:cTn>
                  </p:par>
                  <p:par>
                    <p:cTn id="144" fill="hold">
                      <p:stCondLst>
                        <p:cond delay="indefinite"/>
                      </p:stCondLst>
                      <p:childTnLst>
                        <p:par>
                          <p:cTn id="145" fill="hold">
                            <p:stCondLst>
                              <p:cond delay="0"/>
                            </p:stCondLst>
                            <p:childTnLst>
                              <p:par>
                                <p:cTn id="146" nodeType="clickEffect" fill="hold" presetClass="entr" presetID="3" presetSubtype="10">
                                  <p:stCondLst>
                                    <p:cond delay="0"/>
                                  </p:stCondLst>
                                  <p:childTnLst>
                                    <p:set>
                                      <p:cBhvr>
                                        <p:cTn id="147" dur="1" fill="hold">
                                          <p:stCondLst>
                                            <p:cond delay="0"/>
                                          </p:stCondLst>
                                        </p:cTn>
                                        <p:tgtEl>
                                          <p:spTgt spid="403"/>
                                        </p:tgtEl>
                                        <p:attrNameLst>
                                          <p:attrName>style.visibility</p:attrName>
                                        </p:attrNameLst>
                                      </p:cBhvr>
                                      <p:to>
                                        <p:strVal val="visible"/>
                                      </p:to>
                                    </p:set>
                                    <p:animEffect filter="blinds(horizontal)" transition="in">
                                      <p:cBhvr additive="repl">
                                        <p:cTn id="148" dur="500"/>
                                        <p:tgtEl>
                                          <p:spTgt spid="40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CustomShape 1"/>
          <p:cNvSpPr/>
          <p:nvPr/>
        </p:nvSpPr>
        <p:spPr>
          <a:xfrm>
            <a:off x="4214880" y="428760"/>
            <a:ext cx="4500360" cy="1071360"/>
          </a:xfrm>
          <a:prstGeom prst="roundRect">
            <a:avLst>
              <a:gd name="adj" fmla="val 16667"/>
            </a:avLst>
          </a:prstGeom>
          <a:ln>
            <a:solidFill>
              <a:srgbClr val="004299"/>
            </a:solidFill>
            <a:round/>
          </a:ln>
          <a:effectLst>
            <a:outerShdw blurRad="190500" dir="2700000" dist="228593" rotWithShape="0" sy="90000">
              <a:srgbClr val="000000">
                <a:alpha val="26000"/>
              </a:srgbClr>
            </a:outerShdw>
          </a:effectLst>
        </p:spPr>
        <p:style>
          <a:lnRef idx="1">
            <a:schemeClr val="accent5"/>
          </a:lnRef>
          <a:fillRef idx="3">
            <a:schemeClr val="accent5"/>
          </a:fillRef>
          <a:effectRef idx="2">
            <a:schemeClr val="accent5"/>
          </a:effectRef>
          <a:fontRef idx="minor"/>
        </p:style>
        <p:txBody>
          <a:bodyPr lIns="90000" rIns="90000" tIns="45000" bIns="45000" anchor="ctr"/>
          <a:p>
            <a:pPr algn="ctr">
              <a:lnSpc>
                <a:spcPct val="100000"/>
              </a:lnSpc>
            </a:pPr>
            <a:r>
              <a:rPr b="0" lang="de-DE" sz="2400" spc="-1" strike="noStrike">
                <a:solidFill>
                  <a:srgbClr val="ffffff"/>
                </a:solidFill>
                <a:latin typeface="Book Antiqua"/>
              </a:rPr>
              <a:t>name_vector.clear();</a:t>
            </a:r>
            <a:endParaRPr b="0" lang="de-DE" sz="2400" spc="-1" strike="noStrike">
              <a:latin typeface="Arial"/>
            </a:endParaRPr>
          </a:p>
        </p:txBody>
      </p:sp>
      <p:sp>
        <p:nvSpPr>
          <p:cNvPr id="406" name="CustomShape 2"/>
          <p:cNvSpPr/>
          <p:nvPr/>
        </p:nvSpPr>
        <p:spPr>
          <a:xfrm>
            <a:off x="407880" y="1928880"/>
            <a:ext cx="3211920" cy="999720"/>
          </a:xfrm>
          <a:prstGeom prst="roundRect">
            <a:avLst>
              <a:gd name="adj" fmla="val 16667"/>
            </a:avLst>
          </a:prstGeom>
          <a:ln>
            <a:solidFill>
              <a:srgbClr val="c02164"/>
            </a:solidFill>
            <a:round/>
          </a:ln>
          <a:effectLst>
            <a:outerShdw algn="tl" blurRad="130000" dir="2700000" dist="101314" rotWithShape="0">
              <a:srgbClr val="000000">
                <a:alpha val="35000"/>
              </a:srgbClr>
            </a:outerShdw>
          </a:effectLst>
        </p:spPr>
        <p:style>
          <a:lnRef idx="1">
            <a:schemeClr val="accent1"/>
          </a:lnRef>
          <a:fillRef idx="2">
            <a:schemeClr val="accent1"/>
          </a:fillRef>
          <a:effectRef idx="1">
            <a:schemeClr val="accent1"/>
          </a:effectRef>
          <a:fontRef idx="minor"/>
        </p:style>
        <p:txBody>
          <a:bodyPr lIns="90000" rIns="90000" tIns="45000" bIns="45000" anchor="ctr"/>
          <a:p>
            <a:pPr algn="ctr">
              <a:lnSpc>
                <a:spcPct val="100000"/>
              </a:lnSpc>
            </a:pPr>
            <a:r>
              <a:rPr b="0" lang="de-DE" sz="2000" spc="-1" strike="noStrike">
                <a:solidFill>
                  <a:srgbClr val="ab0043"/>
                </a:solidFill>
                <a:latin typeface="Book Antiqua"/>
              </a:rPr>
              <a:t>Wie wird ein Vektor geleert?</a:t>
            </a:r>
            <a:endParaRPr b="0" lang="de-DE" sz="2000" spc="-1" strike="noStrike">
              <a:latin typeface="Arial"/>
            </a:endParaRPr>
          </a:p>
        </p:txBody>
      </p:sp>
      <p:sp>
        <p:nvSpPr>
          <p:cNvPr id="407" name="CustomShape 3"/>
          <p:cNvSpPr/>
          <p:nvPr/>
        </p:nvSpPr>
        <p:spPr>
          <a:xfrm>
            <a:off x="4286160" y="4429080"/>
            <a:ext cx="4500360" cy="1928520"/>
          </a:xfrm>
          <a:prstGeom prst="roundRect">
            <a:avLst>
              <a:gd name="adj" fmla="val 16667"/>
            </a:avLst>
          </a:prstGeom>
          <a:ln>
            <a:solidFill>
              <a:srgbClr val="004299"/>
            </a:solidFill>
            <a:round/>
          </a:ln>
          <a:effectLst>
            <a:outerShdw blurRad="190500" dir="2700000" dist="228593" rotWithShape="0" sy="90000">
              <a:srgbClr val="000000">
                <a:alpha val="26000"/>
              </a:srgbClr>
            </a:outerShdw>
          </a:effectLst>
        </p:spPr>
        <p:style>
          <a:lnRef idx="1">
            <a:schemeClr val="accent5"/>
          </a:lnRef>
          <a:fillRef idx="3">
            <a:schemeClr val="accent5"/>
          </a:fillRef>
          <a:effectRef idx="2">
            <a:schemeClr val="accent5"/>
          </a:effectRef>
          <a:fontRef idx="minor"/>
        </p:style>
        <p:txBody>
          <a:bodyPr lIns="90000" rIns="90000" tIns="45000" bIns="45000" anchor="ctr"/>
          <a:p>
            <a:pPr algn="ctr">
              <a:lnSpc>
                <a:spcPct val="100000"/>
              </a:lnSpc>
            </a:pPr>
            <a:r>
              <a:rPr b="0" lang="de-DE" sz="3200" spc="-1" strike="noStrike">
                <a:solidFill>
                  <a:srgbClr val="ffffff"/>
                </a:solidFill>
                <a:latin typeface="Book Antiqua"/>
              </a:rPr>
              <a:t>Leert den ganzen Vektor.</a:t>
            </a:r>
            <a:endParaRPr b="0" lang="de-DE" sz="3200" spc="-1" strike="noStrike">
              <a:latin typeface="Arial"/>
            </a:endParaRPr>
          </a:p>
        </p:txBody>
      </p:sp>
      <p:sp>
        <p:nvSpPr>
          <p:cNvPr id="408" name="CustomShape 4"/>
          <p:cNvSpPr/>
          <p:nvPr/>
        </p:nvSpPr>
        <p:spPr>
          <a:xfrm>
            <a:off x="5857920" y="1857240"/>
            <a:ext cx="1356840" cy="2499840"/>
          </a:xfrm>
          <a:prstGeom prst="down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149" dur="indefinite" restart="never" nodeType="tmRoot">
          <p:childTnLst>
            <p:seq>
              <p:cTn id="150" dur="indefinite" nodeType="mainSeq">
                <p:childTnLst>
                  <p:par>
                    <p:cTn id="151" fill="hold">
                      <p:stCondLst>
                        <p:cond delay="indefinite"/>
                      </p:stCondLst>
                      <p:childTnLst>
                        <p:par>
                          <p:cTn id="152" fill="hold">
                            <p:stCondLst>
                              <p:cond delay="0"/>
                            </p:stCondLst>
                            <p:childTnLst>
                              <p:par>
                                <p:cTn id="153" nodeType="clickEffect" fill="hold" presetClass="entr" presetID="3" presetSubtype="10">
                                  <p:stCondLst>
                                    <p:cond delay="0"/>
                                  </p:stCondLst>
                                  <p:childTnLst>
                                    <p:set>
                                      <p:cBhvr>
                                        <p:cTn id="154" dur="1" fill="hold">
                                          <p:stCondLst>
                                            <p:cond delay="0"/>
                                          </p:stCondLst>
                                        </p:cTn>
                                        <p:tgtEl>
                                          <p:spTgt spid="405"/>
                                        </p:tgtEl>
                                        <p:attrNameLst>
                                          <p:attrName>style.visibility</p:attrName>
                                        </p:attrNameLst>
                                      </p:cBhvr>
                                      <p:to>
                                        <p:strVal val="visible"/>
                                      </p:to>
                                    </p:set>
                                    <p:animEffect filter="blinds(horizontal)" transition="in">
                                      <p:cBhvr additive="repl">
                                        <p:cTn id="155" dur="500"/>
                                        <p:tgtEl>
                                          <p:spTgt spid="405"/>
                                        </p:tgtEl>
                                      </p:cBhvr>
                                    </p:animEffect>
                                  </p:childTnLst>
                                </p:cTn>
                              </p:par>
                            </p:childTnLst>
                          </p:cTn>
                        </p:par>
                      </p:childTnLst>
                    </p:cTn>
                  </p:par>
                  <p:par>
                    <p:cTn id="156" fill="hold">
                      <p:stCondLst>
                        <p:cond delay="indefinite"/>
                      </p:stCondLst>
                      <p:childTnLst>
                        <p:par>
                          <p:cTn id="157" fill="hold">
                            <p:stCondLst>
                              <p:cond delay="0"/>
                            </p:stCondLst>
                            <p:childTnLst>
                              <p:par>
                                <p:cTn id="158" nodeType="clickEffect" fill="hold" presetClass="entr" presetID="3" presetSubtype="10">
                                  <p:stCondLst>
                                    <p:cond delay="0"/>
                                  </p:stCondLst>
                                  <p:childTnLst>
                                    <p:set>
                                      <p:cBhvr>
                                        <p:cTn id="159" dur="1" fill="hold">
                                          <p:stCondLst>
                                            <p:cond delay="0"/>
                                          </p:stCondLst>
                                        </p:cTn>
                                        <p:tgtEl>
                                          <p:spTgt spid="407"/>
                                        </p:tgtEl>
                                        <p:attrNameLst>
                                          <p:attrName>style.visibility</p:attrName>
                                        </p:attrNameLst>
                                      </p:cBhvr>
                                      <p:to>
                                        <p:strVal val="visible"/>
                                      </p:to>
                                    </p:set>
                                    <p:animEffect filter="blinds(horizontal)" transition="in">
                                      <p:cBhvr additive="repl">
                                        <p:cTn id="160" dur="500"/>
                                        <p:tgtEl>
                                          <p:spTgt spid="40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CustomShape 1"/>
          <p:cNvSpPr/>
          <p:nvPr/>
        </p:nvSpPr>
        <p:spPr>
          <a:xfrm>
            <a:off x="4214880" y="428760"/>
            <a:ext cx="4500360" cy="1071360"/>
          </a:xfrm>
          <a:prstGeom prst="roundRect">
            <a:avLst>
              <a:gd name="adj" fmla="val 16667"/>
            </a:avLst>
          </a:prstGeom>
          <a:ln>
            <a:solidFill>
              <a:srgbClr val="004299"/>
            </a:solidFill>
            <a:round/>
          </a:ln>
          <a:effectLst>
            <a:outerShdw blurRad="190500" dir="2700000" dist="228593" rotWithShape="0" sy="90000">
              <a:srgbClr val="000000">
                <a:alpha val="26000"/>
              </a:srgbClr>
            </a:outerShdw>
          </a:effectLst>
        </p:spPr>
        <p:style>
          <a:lnRef idx="1">
            <a:schemeClr val="accent5"/>
          </a:lnRef>
          <a:fillRef idx="3">
            <a:schemeClr val="accent5"/>
          </a:fillRef>
          <a:effectRef idx="2">
            <a:schemeClr val="accent5"/>
          </a:effectRef>
          <a:fontRef idx="minor"/>
        </p:style>
        <p:txBody>
          <a:bodyPr lIns="90000" rIns="90000" tIns="45000" bIns="45000" anchor="ctr"/>
          <a:p>
            <a:pPr algn="ctr">
              <a:lnSpc>
                <a:spcPct val="100000"/>
              </a:lnSpc>
            </a:pPr>
            <a:r>
              <a:rPr b="0" lang="de-DE" sz="2400" spc="-1" strike="noStrike">
                <a:solidFill>
                  <a:srgbClr val="ffffff"/>
                </a:solidFill>
                <a:latin typeface="Book Antiqua"/>
              </a:rPr>
              <a:t>name_vector.begin();</a:t>
            </a:r>
            <a:endParaRPr b="0" lang="de-DE" sz="2400" spc="-1" strike="noStrike">
              <a:latin typeface="Arial"/>
            </a:endParaRPr>
          </a:p>
        </p:txBody>
      </p:sp>
      <p:sp>
        <p:nvSpPr>
          <p:cNvPr id="410" name="CustomShape 2"/>
          <p:cNvSpPr/>
          <p:nvPr/>
        </p:nvSpPr>
        <p:spPr>
          <a:xfrm>
            <a:off x="407880" y="1928880"/>
            <a:ext cx="3211920" cy="999720"/>
          </a:xfrm>
          <a:prstGeom prst="roundRect">
            <a:avLst>
              <a:gd name="adj" fmla="val 16667"/>
            </a:avLst>
          </a:prstGeom>
          <a:ln>
            <a:solidFill>
              <a:srgbClr val="c02164"/>
            </a:solidFill>
            <a:round/>
          </a:ln>
          <a:effectLst>
            <a:outerShdw algn="tl" blurRad="130000" dir="2700000" dist="101314" rotWithShape="0">
              <a:srgbClr val="000000">
                <a:alpha val="35000"/>
              </a:srgbClr>
            </a:outerShdw>
          </a:effectLst>
        </p:spPr>
        <p:style>
          <a:lnRef idx="1">
            <a:schemeClr val="accent1"/>
          </a:lnRef>
          <a:fillRef idx="2">
            <a:schemeClr val="accent1"/>
          </a:fillRef>
          <a:effectRef idx="1">
            <a:schemeClr val="accent1"/>
          </a:effectRef>
          <a:fontRef idx="minor"/>
        </p:style>
        <p:txBody>
          <a:bodyPr lIns="90000" rIns="90000" tIns="45000" bIns="45000" anchor="ctr"/>
          <a:p>
            <a:pPr algn="ctr">
              <a:lnSpc>
                <a:spcPct val="100000"/>
              </a:lnSpc>
            </a:pPr>
            <a:r>
              <a:rPr b="0" lang="de-DE" sz="2000" spc="-1" strike="noStrike">
                <a:solidFill>
                  <a:srgbClr val="ab0043"/>
                </a:solidFill>
                <a:latin typeface="Book Antiqua"/>
              </a:rPr>
              <a:t>Vektor wird vom Anfang gelesen.</a:t>
            </a:r>
            <a:endParaRPr b="0" lang="de-DE" sz="2000" spc="-1" strike="noStrike">
              <a:latin typeface="Arial"/>
            </a:endParaRPr>
          </a:p>
        </p:txBody>
      </p:sp>
      <p:sp>
        <p:nvSpPr>
          <p:cNvPr id="411" name="CustomShape 3"/>
          <p:cNvSpPr/>
          <p:nvPr/>
        </p:nvSpPr>
        <p:spPr>
          <a:xfrm>
            <a:off x="4214880" y="1643040"/>
            <a:ext cx="4500360" cy="1642680"/>
          </a:xfrm>
          <a:prstGeom prst="roundRect">
            <a:avLst>
              <a:gd name="adj" fmla="val 16667"/>
            </a:avLst>
          </a:prstGeom>
          <a:ln>
            <a:solidFill>
              <a:srgbClr val="004299"/>
            </a:solidFill>
            <a:round/>
          </a:ln>
          <a:effectLst>
            <a:outerShdw blurRad="190500" dir="2700000" dist="228593" rotWithShape="0" sy="90000">
              <a:srgbClr val="000000">
                <a:alpha val="26000"/>
              </a:srgbClr>
            </a:outerShdw>
          </a:effectLst>
        </p:spPr>
        <p:style>
          <a:lnRef idx="1">
            <a:schemeClr val="accent5"/>
          </a:lnRef>
          <a:fillRef idx="3">
            <a:schemeClr val="accent5"/>
          </a:fillRef>
          <a:effectRef idx="2">
            <a:schemeClr val="accent5"/>
          </a:effectRef>
          <a:fontRef idx="minor"/>
        </p:style>
        <p:txBody>
          <a:bodyPr lIns="90000" rIns="90000" tIns="45000" bIns="45000" anchor="ctr"/>
          <a:p>
            <a:pPr algn="ctr">
              <a:lnSpc>
                <a:spcPct val="100000"/>
              </a:lnSpc>
            </a:pPr>
            <a:r>
              <a:rPr b="0" lang="de-DE" sz="2400" spc="-1" strike="noStrike">
                <a:solidFill>
                  <a:srgbClr val="ffffff"/>
                </a:solidFill>
                <a:latin typeface="Book Antiqua"/>
              </a:rPr>
              <a:t>Diese Funktion positioniert sich am Anfang des Vectors. </a:t>
            </a:r>
            <a:endParaRPr b="0" lang="de-DE" sz="2400" spc="-1" strike="noStrike">
              <a:latin typeface="Arial"/>
            </a:endParaRPr>
          </a:p>
        </p:txBody>
      </p:sp>
      <p:sp>
        <p:nvSpPr>
          <p:cNvPr id="412" name="CustomShape 4"/>
          <p:cNvSpPr/>
          <p:nvPr/>
        </p:nvSpPr>
        <p:spPr>
          <a:xfrm>
            <a:off x="500040" y="5072040"/>
            <a:ext cx="3071520" cy="1213920"/>
          </a:xfrm>
          <a:prstGeom prst="roundRect">
            <a:avLst>
              <a:gd name="adj" fmla="val 16667"/>
            </a:avLst>
          </a:prstGeom>
          <a:ln>
            <a:round/>
          </a:ln>
          <a:effectLst>
            <a:outerShdw algn="tl" blurRad="130000" dir="2700000" dist="101314" rotWithShape="0">
              <a:srgbClr val="000000">
                <a:alpha val="35000"/>
              </a:srgbClr>
            </a:outerShdw>
          </a:effectLst>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0" lang="de-DE" sz="1800" spc="-1" strike="noStrike">
                <a:solidFill>
                  <a:srgbClr val="000000"/>
                </a:solidFill>
                <a:latin typeface="Book Antiqua"/>
              </a:rPr>
              <a:t>Zum gebrauch in Schleifen</a:t>
            </a:r>
            <a:endParaRPr b="0" lang="de-DE" sz="1800" spc="-1" strike="noStrike">
              <a:latin typeface="Arial"/>
            </a:endParaRPr>
          </a:p>
        </p:txBody>
      </p:sp>
    </p:spTree>
  </p:cSld>
  <mc:AlternateContent>
    <mc:Choice Requires="p14">
      <p:transition spd="slow" p14:dur="2000"/>
    </mc:Choice>
    <mc:Fallback>
      <p:transition spd="slow"/>
    </mc:Fallback>
  </mc:AlternateContent>
  <p:timing>
    <p:tnLst>
      <p:par>
        <p:cTn id="161" dur="indefinite" restart="never" nodeType="tmRoot">
          <p:childTnLst>
            <p:seq>
              <p:cTn id="162" dur="indefinite" nodeType="mainSeq">
                <p:childTnLst>
                  <p:par>
                    <p:cTn id="163" fill="hold">
                      <p:stCondLst>
                        <p:cond delay="indefinite"/>
                      </p:stCondLst>
                      <p:childTnLst>
                        <p:par>
                          <p:cTn id="164" fill="hold">
                            <p:stCondLst>
                              <p:cond delay="0"/>
                            </p:stCondLst>
                            <p:childTnLst>
                              <p:par>
                                <p:cTn id="165" nodeType="clickEffect" fill="hold" presetClass="entr" presetID="3" presetSubtype="10">
                                  <p:stCondLst>
                                    <p:cond delay="0"/>
                                  </p:stCondLst>
                                  <p:childTnLst>
                                    <p:set>
                                      <p:cBhvr>
                                        <p:cTn id="166" dur="1" fill="hold">
                                          <p:stCondLst>
                                            <p:cond delay="0"/>
                                          </p:stCondLst>
                                        </p:cTn>
                                        <p:tgtEl>
                                          <p:spTgt spid="409"/>
                                        </p:tgtEl>
                                        <p:attrNameLst>
                                          <p:attrName>style.visibility</p:attrName>
                                        </p:attrNameLst>
                                      </p:cBhvr>
                                      <p:to>
                                        <p:strVal val="visible"/>
                                      </p:to>
                                    </p:set>
                                    <p:animEffect filter="blinds(horizontal)" transition="in">
                                      <p:cBhvr additive="repl">
                                        <p:cTn id="167" dur="500"/>
                                        <p:tgtEl>
                                          <p:spTgt spid="409"/>
                                        </p:tgtEl>
                                      </p:cBhvr>
                                    </p:animEffect>
                                  </p:childTnLst>
                                </p:cTn>
                              </p:par>
                            </p:childTnLst>
                          </p:cTn>
                        </p:par>
                      </p:childTnLst>
                    </p:cTn>
                  </p:par>
                  <p:par>
                    <p:cTn id="168" fill="hold">
                      <p:stCondLst>
                        <p:cond delay="indefinite"/>
                      </p:stCondLst>
                      <p:childTnLst>
                        <p:par>
                          <p:cTn id="169" fill="hold">
                            <p:stCondLst>
                              <p:cond delay="0"/>
                            </p:stCondLst>
                            <p:childTnLst>
                              <p:par>
                                <p:cTn id="170" nodeType="clickEffect" fill="hold" presetClass="entr" presetID="3" presetSubtype="10">
                                  <p:stCondLst>
                                    <p:cond delay="0"/>
                                  </p:stCondLst>
                                  <p:childTnLst>
                                    <p:set>
                                      <p:cBhvr>
                                        <p:cTn id="171" dur="1" fill="hold">
                                          <p:stCondLst>
                                            <p:cond delay="0"/>
                                          </p:stCondLst>
                                        </p:cTn>
                                        <p:tgtEl>
                                          <p:spTgt spid="411"/>
                                        </p:tgtEl>
                                        <p:attrNameLst>
                                          <p:attrName>style.visibility</p:attrName>
                                        </p:attrNameLst>
                                      </p:cBhvr>
                                      <p:to>
                                        <p:strVal val="visible"/>
                                      </p:to>
                                    </p:set>
                                    <p:animEffect filter="blinds(horizontal)" transition="in">
                                      <p:cBhvr additive="repl">
                                        <p:cTn id="172" dur="500"/>
                                        <p:tgtEl>
                                          <p:spTgt spid="41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CustomShape 1"/>
          <p:cNvSpPr/>
          <p:nvPr/>
        </p:nvSpPr>
        <p:spPr>
          <a:xfrm>
            <a:off x="4214880" y="428760"/>
            <a:ext cx="4500360" cy="1071360"/>
          </a:xfrm>
          <a:prstGeom prst="roundRect">
            <a:avLst>
              <a:gd name="adj" fmla="val 16667"/>
            </a:avLst>
          </a:prstGeom>
          <a:ln>
            <a:solidFill>
              <a:srgbClr val="004299"/>
            </a:solidFill>
            <a:round/>
          </a:ln>
          <a:effectLst>
            <a:outerShdw blurRad="190500" dir="2700000" dist="228593" rotWithShape="0" sy="90000">
              <a:srgbClr val="000000">
                <a:alpha val="26000"/>
              </a:srgbClr>
            </a:outerShdw>
          </a:effectLst>
        </p:spPr>
        <p:style>
          <a:lnRef idx="1">
            <a:schemeClr val="accent5"/>
          </a:lnRef>
          <a:fillRef idx="3">
            <a:schemeClr val="accent5"/>
          </a:fillRef>
          <a:effectRef idx="2">
            <a:schemeClr val="accent5"/>
          </a:effectRef>
          <a:fontRef idx="minor"/>
        </p:style>
        <p:txBody>
          <a:bodyPr lIns="90000" rIns="90000" tIns="45000" bIns="45000" anchor="ctr"/>
          <a:p>
            <a:pPr algn="ctr">
              <a:lnSpc>
                <a:spcPct val="100000"/>
              </a:lnSpc>
            </a:pPr>
            <a:r>
              <a:rPr b="0" lang="de-DE" sz="2400" spc="-1" strike="noStrike">
                <a:solidFill>
                  <a:srgbClr val="ffffff"/>
                </a:solidFill>
                <a:latin typeface="Book Antiqua"/>
              </a:rPr>
              <a:t>name_vector.end();</a:t>
            </a:r>
            <a:endParaRPr b="0" lang="de-DE" sz="2400" spc="-1" strike="noStrike">
              <a:latin typeface="Arial"/>
            </a:endParaRPr>
          </a:p>
        </p:txBody>
      </p:sp>
      <p:sp>
        <p:nvSpPr>
          <p:cNvPr id="414" name="CustomShape 2"/>
          <p:cNvSpPr/>
          <p:nvPr/>
        </p:nvSpPr>
        <p:spPr>
          <a:xfrm>
            <a:off x="407880" y="1928880"/>
            <a:ext cx="3211920" cy="999720"/>
          </a:xfrm>
          <a:prstGeom prst="roundRect">
            <a:avLst>
              <a:gd name="adj" fmla="val 16667"/>
            </a:avLst>
          </a:prstGeom>
          <a:ln>
            <a:solidFill>
              <a:srgbClr val="c02164"/>
            </a:solidFill>
            <a:round/>
          </a:ln>
          <a:effectLst>
            <a:outerShdw algn="tl" blurRad="130000" dir="2700000" dist="101314" rotWithShape="0">
              <a:srgbClr val="000000">
                <a:alpha val="35000"/>
              </a:srgbClr>
            </a:outerShdw>
          </a:effectLst>
        </p:spPr>
        <p:style>
          <a:lnRef idx="1">
            <a:schemeClr val="accent1"/>
          </a:lnRef>
          <a:fillRef idx="2">
            <a:schemeClr val="accent1"/>
          </a:fillRef>
          <a:effectRef idx="1">
            <a:schemeClr val="accent1"/>
          </a:effectRef>
          <a:fontRef idx="minor"/>
        </p:style>
        <p:txBody>
          <a:bodyPr lIns="90000" rIns="90000" tIns="45000" bIns="45000" anchor="ctr"/>
          <a:p>
            <a:pPr algn="ctr">
              <a:lnSpc>
                <a:spcPct val="100000"/>
              </a:lnSpc>
            </a:pPr>
            <a:r>
              <a:rPr b="0" lang="de-DE" sz="2000" spc="-1" strike="noStrike">
                <a:solidFill>
                  <a:srgbClr val="ab0043"/>
                </a:solidFill>
                <a:latin typeface="Book Antiqua"/>
              </a:rPr>
              <a:t>Vector wird vom Ende gelesen.</a:t>
            </a:r>
            <a:endParaRPr b="0" lang="de-DE" sz="2000" spc="-1" strike="noStrike">
              <a:latin typeface="Arial"/>
            </a:endParaRPr>
          </a:p>
        </p:txBody>
      </p:sp>
      <p:sp>
        <p:nvSpPr>
          <p:cNvPr id="415" name="CustomShape 3"/>
          <p:cNvSpPr/>
          <p:nvPr/>
        </p:nvSpPr>
        <p:spPr>
          <a:xfrm>
            <a:off x="4214880" y="1643040"/>
            <a:ext cx="4500360" cy="2142720"/>
          </a:xfrm>
          <a:prstGeom prst="roundRect">
            <a:avLst>
              <a:gd name="adj" fmla="val 16667"/>
            </a:avLst>
          </a:prstGeom>
          <a:ln>
            <a:solidFill>
              <a:srgbClr val="ff4000"/>
            </a:solidFill>
            <a:round/>
          </a:ln>
          <a:effectLst>
            <a:outerShdw blurRad="190500" dir="2700000" dist="228593" rotWithShape="0" sy="90000">
              <a:srgbClr val="000000">
                <a:alpha val="26000"/>
              </a:srgbClr>
            </a:outerShdw>
          </a:effectLst>
        </p:spPr>
        <p:style>
          <a:lnRef idx="1">
            <a:schemeClr val="accent1"/>
          </a:lnRef>
          <a:fillRef idx="3">
            <a:schemeClr val="accent1"/>
          </a:fillRef>
          <a:effectRef idx="2">
            <a:schemeClr val="accent1"/>
          </a:effectRef>
          <a:fontRef idx="minor"/>
        </p:style>
        <p:txBody>
          <a:bodyPr lIns="90000" rIns="90000" tIns="45000" bIns="45000" anchor="ctr"/>
          <a:p>
            <a:pPr algn="ctr">
              <a:lnSpc>
                <a:spcPct val="100000"/>
              </a:lnSpc>
            </a:pPr>
            <a:r>
              <a:rPr b="0" lang="de-DE" sz="2400" spc="-1" strike="noStrike">
                <a:solidFill>
                  <a:srgbClr val="ffffff"/>
                </a:solidFill>
                <a:latin typeface="Book Antiqua"/>
              </a:rPr>
              <a:t>Diese Funktion positioniert sich am Ende (+1) des Vektors. </a:t>
            </a:r>
            <a:endParaRPr b="0" lang="de-DE" sz="2400" spc="-1" strike="noStrike">
              <a:latin typeface="Arial"/>
            </a:endParaRPr>
          </a:p>
        </p:txBody>
      </p:sp>
      <p:sp>
        <p:nvSpPr>
          <p:cNvPr id="416" name="CustomShape 4"/>
          <p:cNvSpPr/>
          <p:nvPr/>
        </p:nvSpPr>
        <p:spPr>
          <a:xfrm>
            <a:off x="500040" y="5072040"/>
            <a:ext cx="3071520" cy="1213920"/>
          </a:xfrm>
          <a:prstGeom prst="roundRect">
            <a:avLst>
              <a:gd name="adj" fmla="val 16667"/>
            </a:avLst>
          </a:prstGeom>
          <a:ln>
            <a:round/>
          </a:ln>
          <a:effectLst>
            <a:outerShdw algn="tl" blurRad="130000" dir="2700000" dist="101314" rotWithShape="0">
              <a:srgbClr val="000000">
                <a:alpha val="35000"/>
              </a:srgbClr>
            </a:outerShdw>
          </a:effectLst>
        </p:spPr>
        <p:style>
          <a:lnRef idx="1">
            <a:schemeClr val="dk1"/>
          </a:lnRef>
          <a:fillRef idx="2">
            <a:schemeClr val="dk1"/>
          </a:fillRef>
          <a:effectRef idx="1">
            <a:schemeClr val="dk1"/>
          </a:effectRef>
          <a:fontRef idx="minor"/>
        </p:style>
        <p:txBody>
          <a:bodyPr lIns="90000" rIns="90000" tIns="45000" bIns="45000" anchor="ctr"/>
          <a:p>
            <a:pPr algn="ctr">
              <a:lnSpc>
                <a:spcPct val="100000"/>
              </a:lnSpc>
            </a:pPr>
            <a:r>
              <a:rPr b="0" lang="de-DE" sz="1800" spc="-1" strike="noStrike">
                <a:solidFill>
                  <a:srgbClr val="000000"/>
                </a:solidFill>
                <a:latin typeface="Book Antiqua"/>
              </a:rPr>
              <a:t>Zum gebrauch in Schleifen</a:t>
            </a:r>
            <a:endParaRPr b="0" lang="de-DE" sz="1800" spc="-1" strike="noStrike">
              <a:latin typeface="Arial"/>
            </a:endParaRPr>
          </a:p>
        </p:txBody>
      </p:sp>
    </p:spTree>
  </p:cSld>
  <mc:AlternateContent>
    <mc:Choice Requires="p14">
      <p:transition spd="slow" p14:dur="2000"/>
    </mc:Choice>
    <mc:Fallback>
      <p:transition spd="slow"/>
    </mc:Fallback>
  </mc:AlternateContent>
  <p:timing>
    <p:tnLst>
      <p:par>
        <p:cTn id="173" dur="indefinite" restart="never" nodeType="tmRoot">
          <p:childTnLst>
            <p:seq>
              <p:cTn id="174" dur="indefinite" nodeType="mainSeq">
                <p:childTnLst>
                  <p:par>
                    <p:cTn id="175" fill="hold">
                      <p:stCondLst>
                        <p:cond delay="indefinite"/>
                      </p:stCondLst>
                      <p:childTnLst>
                        <p:par>
                          <p:cTn id="176" fill="hold">
                            <p:stCondLst>
                              <p:cond delay="0"/>
                            </p:stCondLst>
                            <p:childTnLst>
                              <p:par>
                                <p:cTn id="177" nodeType="clickEffect" fill="hold" presetClass="entr" presetID="3" presetSubtype="10">
                                  <p:stCondLst>
                                    <p:cond delay="0"/>
                                  </p:stCondLst>
                                  <p:childTnLst>
                                    <p:set>
                                      <p:cBhvr>
                                        <p:cTn id="178" dur="1" fill="hold">
                                          <p:stCondLst>
                                            <p:cond delay="0"/>
                                          </p:stCondLst>
                                        </p:cTn>
                                        <p:tgtEl>
                                          <p:spTgt spid="413"/>
                                        </p:tgtEl>
                                        <p:attrNameLst>
                                          <p:attrName>style.visibility</p:attrName>
                                        </p:attrNameLst>
                                      </p:cBhvr>
                                      <p:to>
                                        <p:strVal val="visible"/>
                                      </p:to>
                                    </p:set>
                                    <p:animEffect filter="blinds(horizontal)" transition="in">
                                      <p:cBhvr additive="repl">
                                        <p:cTn id="179" dur="500"/>
                                        <p:tgtEl>
                                          <p:spTgt spid="413"/>
                                        </p:tgtEl>
                                      </p:cBhvr>
                                    </p:animEffect>
                                  </p:childTnLst>
                                </p:cTn>
                              </p:par>
                            </p:childTnLst>
                          </p:cTn>
                        </p:par>
                      </p:childTnLst>
                    </p:cTn>
                  </p:par>
                  <p:par>
                    <p:cTn id="180" fill="hold">
                      <p:stCondLst>
                        <p:cond delay="indefinite"/>
                      </p:stCondLst>
                      <p:childTnLst>
                        <p:par>
                          <p:cTn id="181" fill="hold">
                            <p:stCondLst>
                              <p:cond delay="0"/>
                            </p:stCondLst>
                            <p:childTnLst>
                              <p:par>
                                <p:cTn id="182" nodeType="clickEffect" fill="hold" presetClass="entr" presetID="3" presetSubtype="10">
                                  <p:stCondLst>
                                    <p:cond delay="0"/>
                                  </p:stCondLst>
                                  <p:childTnLst>
                                    <p:set>
                                      <p:cBhvr>
                                        <p:cTn id="183" dur="1" fill="hold">
                                          <p:stCondLst>
                                            <p:cond delay="0"/>
                                          </p:stCondLst>
                                        </p:cTn>
                                        <p:tgtEl>
                                          <p:spTgt spid="415"/>
                                        </p:tgtEl>
                                        <p:attrNameLst>
                                          <p:attrName>style.visibility</p:attrName>
                                        </p:attrNameLst>
                                      </p:cBhvr>
                                      <p:to>
                                        <p:strVal val="visible"/>
                                      </p:to>
                                    </p:set>
                                    <p:animEffect filter="blinds(horizontal)" transition="in">
                                      <p:cBhvr additive="repl">
                                        <p:cTn id="184" dur="500"/>
                                        <p:tgtEl>
                                          <p:spTgt spid="41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CustomShape 1"/>
          <p:cNvSpPr/>
          <p:nvPr/>
        </p:nvSpPr>
        <p:spPr>
          <a:xfrm>
            <a:off x="214200" y="142920"/>
            <a:ext cx="3357360" cy="57132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dk1"/>
          </a:lnRef>
          <a:fillRef idx="3">
            <a:schemeClr val="dk1"/>
          </a:fillRef>
          <a:effectRef idx="3">
            <a:schemeClr val="dk1"/>
          </a:effectRef>
          <a:fontRef idx="minor"/>
        </p:style>
        <p:txBody>
          <a:bodyPr lIns="90000" rIns="90000" tIns="45000" bIns="45000" anchor="ctr"/>
          <a:p>
            <a:pPr algn="ctr">
              <a:lnSpc>
                <a:spcPct val="100000"/>
              </a:lnSpc>
            </a:pPr>
            <a:r>
              <a:rPr b="0" lang="de-DE" sz="1800" spc="-1" strike="noStrike">
                <a:solidFill>
                  <a:srgbClr val="ffffff"/>
                </a:solidFill>
                <a:latin typeface="Book Antiqua"/>
              </a:rPr>
              <a:t>Auf Vektor wird agiert.</a:t>
            </a:r>
            <a:endParaRPr b="0" lang="de-DE" sz="1800" spc="-1" strike="noStrike">
              <a:latin typeface="Arial"/>
            </a:endParaRPr>
          </a:p>
        </p:txBody>
      </p:sp>
      <p:sp>
        <p:nvSpPr>
          <p:cNvPr id="418" name="CustomShape 2"/>
          <p:cNvSpPr/>
          <p:nvPr/>
        </p:nvSpPr>
        <p:spPr>
          <a:xfrm>
            <a:off x="214200" y="1928880"/>
            <a:ext cx="5571720" cy="2356920"/>
          </a:xfrm>
          <a:prstGeom prst="roundRect">
            <a:avLst>
              <a:gd name="adj" fmla="val 16667"/>
            </a:avLst>
          </a:prstGeom>
          <a:ln>
            <a:solidFill>
              <a:srgbClr val="a50040"/>
            </a:solidFill>
            <a:round/>
          </a:ln>
          <a:effectLst>
            <a:outerShdw algn="tl" blurRad="130000" dir="2700000" dist="101314" rotWithShape="0">
              <a:srgbClr val="000000">
                <a:alpha val="35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nSpc>
                <a:spcPct val="100000"/>
              </a:lnSpc>
            </a:pPr>
            <a:r>
              <a:rPr b="0" lang="de-DE" sz="1800" spc="-1" strike="noStrike">
                <a:solidFill>
                  <a:srgbClr val="000000"/>
                </a:solidFill>
                <a:latin typeface="Book Antiqua"/>
              </a:rPr>
              <a:t>int main()</a:t>
            </a:r>
            <a:endParaRPr b="0" lang="de-DE" sz="1800" spc="-1" strike="noStrike">
              <a:latin typeface="Arial"/>
            </a:endParaRPr>
          </a:p>
          <a:p>
            <a:pPr>
              <a:lnSpc>
                <a:spcPct val="100000"/>
              </a:lnSpc>
            </a:pPr>
            <a:r>
              <a:rPr b="0" lang="de-DE" sz="1800" spc="-1" strike="noStrike">
                <a:solidFill>
                  <a:srgbClr val="000000"/>
                </a:solidFill>
                <a:latin typeface="Book Antiqua"/>
              </a:rPr>
              <a:t>{</a:t>
            </a:r>
            <a:endParaRPr b="0" lang="de-DE" sz="1800" spc="-1" strike="noStrike">
              <a:latin typeface="Arial"/>
            </a:endParaRPr>
          </a:p>
          <a:p>
            <a:pPr>
              <a:lnSpc>
                <a:spcPct val="100000"/>
              </a:lnSpc>
            </a:pPr>
            <a:r>
              <a:rPr b="0" lang="de-DE" sz="1600" spc="-1" strike="noStrike">
                <a:solidFill>
                  <a:srgbClr val="595959"/>
                </a:solidFill>
                <a:latin typeface="Book Antiqua"/>
              </a:rPr>
              <a:t>    </a:t>
            </a:r>
            <a:r>
              <a:rPr b="0" lang="de-DE" sz="1600" spc="-1" strike="noStrike">
                <a:solidFill>
                  <a:srgbClr val="595959"/>
                </a:solidFill>
                <a:latin typeface="Book Antiqua"/>
              </a:rPr>
              <a:t>// Leeren Vector erstellen</a:t>
            </a:r>
            <a:endParaRPr b="0" lang="de-DE" sz="1600" spc="-1" strike="noStrike">
              <a:latin typeface="Arial"/>
            </a:endParaRPr>
          </a:p>
          <a:p>
            <a:pPr>
              <a:lnSpc>
                <a:spcPct val="100000"/>
              </a:lnSpc>
            </a:pPr>
            <a:r>
              <a:rPr b="0" lang="de-DE" sz="1800" spc="-1" strike="noStrike">
                <a:solidFill>
                  <a:srgbClr val="000000"/>
                </a:solidFill>
                <a:latin typeface="Book Antiqua"/>
              </a:rPr>
              <a:t>     </a:t>
            </a:r>
            <a:r>
              <a:rPr b="0" lang="de-DE" sz="1800" spc="-1" strike="noStrike">
                <a:solidFill>
                  <a:srgbClr val="000000"/>
                </a:solidFill>
                <a:latin typeface="Book Antiqua"/>
              </a:rPr>
              <a:t>vector&lt;int&gt; mein_vector;</a:t>
            </a:r>
            <a:endParaRPr b="0" lang="de-DE" sz="1800" spc="-1" strike="noStrike">
              <a:latin typeface="Arial"/>
            </a:endParaRPr>
          </a:p>
          <a:p>
            <a:pPr>
              <a:lnSpc>
                <a:spcPct val="100000"/>
              </a:lnSpc>
            </a:pPr>
            <a:r>
              <a:rPr b="0" lang="de-DE" sz="1600" spc="-1" strike="noStrike">
                <a:solidFill>
                  <a:srgbClr val="595959"/>
                </a:solidFill>
                <a:latin typeface="Book Antiqua"/>
              </a:rPr>
              <a:t>    </a:t>
            </a:r>
            <a:r>
              <a:rPr b="0" lang="de-DE" sz="1600" spc="-1" strike="noStrike">
                <a:solidFill>
                  <a:srgbClr val="595959"/>
                </a:solidFill>
                <a:latin typeface="Book Antiqua"/>
              </a:rPr>
              <a:t>// Welcher Vector ist betroffen (soll gefuellt werden)?</a:t>
            </a:r>
            <a:endParaRPr b="0" lang="de-DE" sz="1600" spc="-1" strike="noStrike">
              <a:latin typeface="Arial"/>
            </a:endParaRPr>
          </a:p>
          <a:p>
            <a:pPr>
              <a:lnSpc>
                <a:spcPct val="100000"/>
              </a:lnSpc>
            </a:pPr>
            <a:r>
              <a:rPr b="0" lang="de-DE" sz="1800" spc="-1" strike="noStrike">
                <a:solidFill>
                  <a:srgbClr val="000000"/>
                </a:solidFill>
                <a:latin typeface="Book Antiqua"/>
              </a:rPr>
              <a:t>    </a:t>
            </a:r>
            <a:r>
              <a:rPr b="0" lang="de-DE" sz="1800" spc="-1" strike="noStrike">
                <a:solidFill>
                  <a:srgbClr val="000000"/>
                </a:solidFill>
                <a:latin typeface="Book Antiqua"/>
              </a:rPr>
              <a:t>vectorfuellen(mein_vector);</a:t>
            </a:r>
            <a:endParaRPr b="0" lang="de-DE" sz="1800" spc="-1" strike="noStrike">
              <a:latin typeface="Arial"/>
            </a:endParaRPr>
          </a:p>
          <a:p>
            <a:pPr>
              <a:lnSpc>
                <a:spcPct val="100000"/>
              </a:lnSpc>
            </a:pPr>
            <a:r>
              <a:rPr b="0" lang="de-DE" sz="1800" spc="-1" strike="noStrike">
                <a:solidFill>
                  <a:srgbClr val="000000"/>
                </a:solidFill>
                <a:latin typeface="Book Antiqua"/>
              </a:rPr>
              <a:t>}</a:t>
            </a:r>
            <a:endParaRPr b="0" lang="de-DE" sz="1800" spc="-1" strike="noStrike">
              <a:latin typeface="Arial"/>
            </a:endParaRPr>
          </a:p>
        </p:txBody>
      </p:sp>
      <p:sp>
        <p:nvSpPr>
          <p:cNvPr id="419" name="CustomShape 3"/>
          <p:cNvSpPr/>
          <p:nvPr/>
        </p:nvSpPr>
        <p:spPr>
          <a:xfrm>
            <a:off x="3500280" y="4071960"/>
            <a:ext cx="5357520" cy="264276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nSpc>
                <a:spcPct val="100000"/>
              </a:lnSpc>
            </a:pPr>
            <a:r>
              <a:rPr b="0" lang="de-DE" sz="1600" spc="-1" strike="noStrike">
                <a:solidFill>
                  <a:srgbClr val="000000"/>
                </a:solidFill>
                <a:latin typeface="Book Antiqua"/>
              </a:rPr>
              <a:t>void vectorfuellen(vector&lt;int&gt; </a:t>
            </a:r>
            <a:r>
              <a:rPr b="1" lang="de-DE" sz="2400" spc="-1" strike="noStrike">
                <a:solidFill>
                  <a:srgbClr val="ff0000"/>
                </a:solidFill>
                <a:latin typeface="Book Antiqua"/>
              </a:rPr>
              <a:t>&amp;</a:t>
            </a:r>
            <a:r>
              <a:rPr b="0" lang="de-DE" sz="1600" spc="-1" strike="noStrike">
                <a:solidFill>
                  <a:srgbClr val="000000"/>
                </a:solidFill>
                <a:latin typeface="Book Antiqua"/>
              </a:rPr>
              <a:t> mein_vectorfuell)</a:t>
            </a:r>
            <a:endParaRPr b="0" lang="de-DE" sz="1600" spc="-1" strike="noStrike">
              <a:latin typeface="Arial"/>
            </a:endParaRPr>
          </a:p>
          <a:p>
            <a:pPr>
              <a:lnSpc>
                <a:spcPct val="100000"/>
              </a:lnSpc>
            </a:pPr>
            <a:r>
              <a:rPr b="0" lang="de-DE" sz="1600" spc="-1" strike="noStrike">
                <a:solidFill>
                  <a:srgbClr val="000000"/>
                </a:solidFill>
                <a:latin typeface="Book Antiqua"/>
              </a:rPr>
              <a:t>{</a:t>
            </a:r>
            <a:endParaRPr b="0" lang="de-DE" sz="1600" spc="-1" strike="noStrike">
              <a:latin typeface="Arial"/>
            </a:endParaRPr>
          </a:p>
          <a:p>
            <a:pPr>
              <a:lnSpc>
                <a:spcPct val="100000"/>
              </a:lnSpc>
            </a:pPr>
            <a:r>
              <a:rPr b="0" lang="de-DE" sz="1600" spc="-1" strike="noStrike">
                <a:solidFill>
                  <a:srgbClr val="000000"/>
                </a:solidFill>
                <a:latin typeface="Book Antiqua"/>
              </a:rPr>
              <a:t>    </a:t>
            </a:r>
            <a:r>
              <a:rPr b="0" lang="de-DE" sz="1600" spc="-1" strike="noStrike">
                <a:solidFill>
                  <a:srgbClr val="000000"/>
                </a:solidFill>
                <a:latin typeface="Book Antiqua"/>
              </a:rPr>
              <a:t>mein_vectorfuell.push_back(5);</a:t>
            </a:r>
            <a:br/>
            <a:r>
              <a:rPr b="0" lang="de-DE" sz="1600" spc="-1" strike="noStrike">
                <a:solidFill>
                  <a:srgbClr val="000000"/>
                </a:solidFill>
                <a:latin typeface="Book Antiqua"/>
              </a:rPr>
              <a:t>    mein_vectorfuell.push_back(49);</a:t>
            </a:r>
            <a:br/>
            <a:r>
              <a:rPr b="0" lang="de-DE" sz="1600" spc="-1" strike="noStrike">
                <a:solidFill>
                  <a:srgbClr val="000000"/>
                </a:solidFill>
                <a:latin typeface="Book Antiqua"/>
              </a:rPr>
              <a:t>    mein_vectorfuell.push_back(7);</a:t>
            </a:r>
            <a:br/>
            <a:r>
              <a:rPr b="0" lang="de-DE" sz="1600" spc="-1" strike="noStrike">
                <a:solidFill>
                  <a:srgbClr val="000000"/>
                </a:solidFill>
                <a:latin typeface="Book Antiqua"/>
              </a:rPr>
              <a:t>    mein_vectorfuell.push_back(31);</a:t>
            </a:r>
            <a:br/>
            <a:r>
              <a:rPr b="0" lang="de-DE" sz="1600" spc="-1" strike="noStrike">
                <a:solidFill>
                  <a:srgbClr val="000000"/>
                </a:solidFill>
                <a:latin typeface="Book Antiqua"/>
              </a:rPr>
              <a:t>    mein_vectorfuell.push_back(6);</a:t>
            </a:r>
            <a:br/>
            <a:r>
              <a:rPr b="0" lang="de-DE" sz="1600" spc="-1" strike="noStrike">
                <a:solidFill>
                  <a:srgbClr val="000000"/>
                </a:solidFill>
                <a:latin typeface="Book Antiqua"/>
              </a:rPr>
              <a:t>    mein_vectorfuell.push_back(14);</a:t>
            </a:r>
            <a:endParaRPr b="0" lang="de-DE" sz="1600" spc="-1" strike="noStrike">
              <a:latin typeface="Arial"/>
            </a:endParaRPr>
          </a:p>
          <a:p>
            <a:pPr>
              <a:lnSpc>
                <a:spcPct val="100000"/>
              </a:lnSpc>
            </a:pPr>
            <a:r>
              <a:rPr b="0" lang="de-DE" sz="1600" spc="-1" strike="noStrike">
                <a:solidFill>
                  <a:srgbClr val="000000"/>
                </a:solidFill>
                <a:latin typeface="Book Antiqua"/>
              </a:rPr>
              <a:t>}</a:t>
            </a:r>
            <a:endParaRPr b="0" lang="de-DE" sz="1600" spc="-1" strike="noStrike">
              <a:latin typeface="Arial"/>
            </a:endParaRPr>
          </a:p>
        </p:txBody>
      </p:sp>
      <p:sp>
        <p:nvSpPr>
          <p:cNvPr id="420" name="CustomShape 4"/>
          <p:cNvSpPr/>
          <p:nvPr/>
        </p:nvSpPr>
        <p:spPr>
          <a:xfrm>
            <a:off x="5786280" y="3107520"/>
            <a:ext cx="499680" cy="1178280"/>
          </a:xfrm>
          <a:prstGeom prst="bentConnector2">
            <a:avLst/>
          </a:prstGeom>
          <a:noFill/>
          <a:ln>
            <a:round/>
            <a:tailEnd len="med" type="triangle" w="med"/>
          </a:ln>
          <a:effectLst>
            <a:outerShdw blurRad="190500" dir="2700000" dist="228593" rotWithShape="0" sy="90000">
              <a:srgbClr val="000000">
                <a:alpha val="26000"/>
              </a:srgbClr>
            </a:outerShdw>
          </a:effectLst>
        </p:spPr>
        <p:style>
          <a:lnRef idx="3">
            <a:schemeClr val="accent2"/>
          </a:lnRef>
          <a:fillRef idx="0">
            <a:schemeClr val="accent2"/>
          </a:fillRef>
          <a:effectRef idx="2">
            <a:schemeClr val="accent2"/>
          </a:effectRef>
          <a:fontRef idx="minor"/>
        </p:style>
      </p:sp>
      <p:sp>
        <p:nvSpPr>
          <p:cNvPr id="421" name="CustomShape 5"/>
          <p:cNvSpPr/>
          <p:nvPr/>
        </p:nvSpPr>
        <p:spPr>
          <a:xfrm>
            <a:off x="3929040" y="142920"/>
            <a:ext cx="4785840" cy="2499840"/>
          </a:xfrm>
          <a:prstGeom prst="roundRect">
            <a:avLst>
              <a:gd name="adj" fmla="val 16667"/>
            </a:avLst>
          </a:prstGeom>
          <a:ln>
            <a:solidFill>
              <a:srgbClr val="002572"/>
            </a:solidFill>
            <a:round/>
          </a:ln>
          <a:effectLst>
            <a:outerShdw algn="tl" blurRad="130000" dir="2700000" dist="101314" rotWithShape="0">
              <a:srgbClr val="000000">
                <a:alpha val="35000"/>
              </a:srgbClr>
            </a:outerShdw>
          </a:effectLst>
        </p:spPr>
        <p:style>
          <a:lnRef idx="1">
            <a:schemeClr val="accent6"/>
          </a:lnRef>
          <a:fillRef idx="2">
            <a:schemeClr val="accent6"/>
          </a:fillRef>
          <a:effectRef idx="1">
            <a:schemeClr val="accent6"/>
          </a:effectRef>
          <a:fontRef idx="minor"/>
        </p:style>
        <p:txBody>
          <a:bodyPr lIns="90000" rIns="90000" tIns="45000" bIns="45000" anchor="ctr"/>
          <a:p>
            <a:pPr>
              <a:lnSpc>
                <a:spcPct val="100000"/>
              </a:lnSpc>
            </a:pPr>
            <a:r>
              <a:rPr b="0" lang="de-DE" sz="2000" spc="-1" strike="noStrike">
                <a:solidFill>
                  <a:srgbClr val="000000"/>
                </a:solidFill>
                <a:latin typeface="Book Antiqua"/>
              </a:rPr>
              <a:t>Es wird die gegenwertige Adresse des Vektors an die Funktion übergeben.</a:t>
            </a:r>
            <a:endParaRPr b="0" lang="de-DE" sz="2000" spc="-1" strike="noStrike">
              <a:latin typeface="Arial"/>
            </a:endParaRPr>
          </a:p>
          <a:p>
            <a:pPr>
              <a:lnSpc>
                <a:spcPct val="100000"/>
              </a:lnSpc>
            </a:pPr>
            <a:r>
              <a:rPr b="0" lang="de-DE" sz="2000" spc="-1" strike="noStrike">
                <a:solidFill>
                  <a:srgbClr val="000000"/>
                </a:solidFill>
                <a:latin typeface="Book Antiqua"/>
              </a:rPr>
              <a:t>Würde man die Werte (in diesem Fall ein Leeres Vektor) an die Funktion übergeben, würde bei jedem Durchlauf der Funktion, eine Kopie erstellt werden.</a:t>
            </a:r>
            <a:endParaRPr b="0" lang="de-DE" sz="2000" spc="-1" strike="noStrike">
              <a:latin typeface="Arial"/>
            </a:endParaRPr>
          </a:p>
        </p:txBody>
      </p:sp>
      <p:sp>
        <p:nvSpPr>
          <p:cNvPr id="422" name="CustomShape 6"/>
          <p:cNvSpPr/>
          <p:nvPr/>
        </p:nvSpPr>
        <p:spPr>
          <a:xfrm>
            <a:off x="214200" y="857160"/>
            <a:ext cx="3357360" cy="571320"/>
          </a:xfrm>
          <a:prstGeom prst="roundRect">
            <a:avLst>
              <a:gd name="adj" fmla="val 16667"/>
            </a:avLst>
          </a:prstGeom>
          <a:ln>
            <a:solidFill>
              <a:srgbClr val="002572"/>
            </a:solidFill>
            <a:round/>
          </a:ln>
          <a:effectLst>
            <a:outerShdw blurRad="190500" dir="2700000" dist="228593" rotWithShape="0" sy="90000">
              <a:srgbClr val="000000">
                <a:alpha val="26000"/>
              </a:srgbClr>
            </a:outerShdw>
          </a:effectLst>
        </p:spPr>
        <p:style>
          <a:lnRef idx="1">
            <a:schemeClr val="accent6"/>
          </a:lnRef>
          <a:fillRef idx="3">
            <a:schemeClr val="accent6"/>
          </a:fillRef>
          <a:effectRef idx="2">
            <a:schemeClr val="accent6"/>
          </a:effectRef>
          <a:fontRef idx="minor"/>
        </p:style>
        <p:txBody>
          <a:bodyPr lIns="90000" rIns="90000" tIns="45000" bIns="45000" anchor="ctr"/>
          <a:p>
            <a:pPr algn="ctr">
              <a:lnSpc>
                <a:spcPct val="100000"/>
              </a:lnSpc>
            </a:pPr>
            <a:r>
              <a:rPr b="0" lang="de-DE" sz="1800" spc="-1" strike="noStrike">
                <a:solidFill>
                  <a:srgbClr val="ffffff"/>
                </a:solidFill>
                <a:latin typeface="Book Antiqua"/>
              </a:rPr>
              <a:t>Auf Vektor wird gefüllt.</a:t>
            </a:r>
            <a:endParaRPr b="0" lang="de-DE" sz="1800" spc="-1" strike="noStrike">
              <a:latin typeface="Arial"/>
            </a:endParaRPr>
          </a:p>
        </p:txBody>
      </p:sp>
    </p:spTree>
  </p:cSld>
  <mc:AlternateContent>
    <mc:Choice Requires="p14">
      <p:transition spd="slow" p14:dur="2000"/>
    </mc:Choice>
    <mc:Fallback>
      <p:transition spd="slow"/>
    </mc:Fallback>
  </mc:AlternateContent>
  <p:timing>
    <p:tnLst>
      <p:par>
        <p:cTn id="185" dur="indefinite" restart="never" nodeType="tmRoot">
          <p:childTnLst>
            <p:seq>
              <p:cTn id="18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CustomShape 1"/>
          <p:cNvSpPr/>
          <p:nvPr/>
        </p:nvSpPr>
        <p:spPr>
          <a:xfrm>
            <a:off x="214200" y="142920"/>
            <a:ext cx="3357360" cy="57132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dk1"/>
          </a:lnRef>
          <a:fillRef idx="3">
            <a:schemeClr val="dk1"/>
          </a:fillRef>
          <a:effectRef idx="3">
            <a:schemeClr val="dk1"/>
          </a:effectRef>
          <a:fontRef idx="minor"/>
        </p:style>
        <p:txBody>
          <a:bodyPr lIns="90000" rIns="90000" tIns="45000" bIns="45000" anchor="ctr"/>
          <a:p>
            <a:pPr algn="ctr">
              <a:lnSpc>
                <a:spcPct val="100000"/>
              </a:lnSpc>
            </a:pPr>
            <a:r>
              <a:rPr b="0" lang="de-DE" sz="1800" spc="-1" strike="noStrike">
                <a:solidFill>
                  <a:srgbClr val="ffffff"/>
                </a:solidFill>
                <a:latin typeface="Book Antiqua"/>
              </a:rPr>
              <a:t>Auf Vector wird nicht agiert.</a:t>
            </a:r>
            <a:endParaRPr b="0" lang="de-DE" sz="1800" spc="-1" strike="noStrike">
              <a:latin typeface="Arial"/>
            </a:endParaRPr>
          </a:p>
        </p:txBody>
      </p:sp>
      <p:sp>
        <p:nvSpPr>
          <p:cNvPr id="424" name="CustomShape 2"/>
          <p:cNvSpPr/>
          <p:nvPr/>
        </p:nvSpPr>
        <p:spPr>
          <a:xfrm>
            <a:off x="214200" y="1785960"/>
            <a:ext cx="5214600" cy="2142720"/>
          </a:xfrm>
          <a:prstGeom prst="roundRect">
            <a:avLst>
              <a:gd name="adj" fmla="val 16667"/>
            </a:avLst>
          </a:prstGeom>
          <a:ln>
            <a:solidFill>
              <a:srgbClr val="c02164"/>
            </a:solidFill>
            <a:round/>
          </a:ln>
          <a:effectLst>
            <a:outerShdw algn="tl" blurRad="130000" dir="2700000" dist="101314" rotWithShape="0">
              <a:srgbClr val="000000">
                <a:alpha val="35000"/>
              </a:srgbClr>
            </a:outerShdw>
          </a:effectLst>
        </p:spPr>
        <p:style>
          <a:lnRef idx="1">
            <a:schemeClr val="accent1"/>
          </a:lnRef>
          <a:fillRef idx="2">
            <a:schemeClr val="accent1"/>
          </a:fillRef>
          <a:effectRef idx="1">
            <a:schemeClr val="accent1"/>
          </a:effectRef>
          <a:fontRef idx="minor"/>
        </p:style>
        <p:txBody>
          <a:bodyPr lIns="90000" rIns="90000" tIns="45000" bIns="45000" anchor="ctr"/>
          <a:p>
            <a:pPr>
              <a:lnSpc>
                <a:spcPct val="100000"/>
              </a:lnSpc>
            </a:pPr>
            <a:r>
              <a:rPr b="0" lang="de-DE" sz="1400" spc="-1" strike="noStrike">
                <a:solidFill>
                  <a:srgbClr val="000000"/>
                </a:solidFill>
                <a:latin typeface="Book Antiqua"/>
              </a:rPr>
              <a:t>int main()</a:t>
            </a:r>
            <a:endParaRPr b="0" lang="de-DE" sz="1400" spc="-1" strike="noStrike">
              <a:latin typeface="Arial"/>
            </a:endParaRPr>
          </a:p>
          <a:p>
            <a:pPr>
              <a:lnSpc>
                <a:spcPct val="100000"/>
              </a:lnSpc>
            </a:pPr>
            <a:r>
              <a:rPr b="0" lang="de-DE" sz="1400" spc="-1" strike="noStrike">
                <a:solidFill>
                  <a:srgbClr val="000000"/>
                </a:solidFill>
                <a:latin typeface="Book Antiqua"/>
              </a:rPr>
              <a:t>{</a:t>
            </a:r>
            <a:endParaRPr b="0" lang="de-DE" sz="1400" spc="-1" strike="noStrike">
              <a:latin typeface="Arial"/>
            </a:endParaRPr>
          </a:p>
          <a:p>
            <a:pPr>
              <a:lnSpc>
                <a:spcPct val="100000"/>
              </a:lnSpc>
            </a:pPr>
            <a:r>
              <a:rPr b="0" lang="de-DE" sz="1400" spc="-1" strike="noStrike">
                <a:solidFill>
                  <a:srgbClr val="595959"/>
                </a:solidFill>
                <a:latin typeface="Book Antiqua"/>
              </a:rPr>
              <a:t>    </a:t>
            </a:r>
            <a:r>
              <a:rPr b="0" lang="de-DE" sz="1400" spc="-1" strike="noStrike">
                <a:solidFill>
                  <a:srgbClr val="595959"/>
                </a:solidFill>
                <a:latin typeface="Book Antiqua"/>
              </a:rPr>
              <a:t>// Leeren Vector erstellen</a:t>
            </a:r>
            <a:endParaRPr b="0" lang="de-DE" sz="1400" spc="-1" strike="noStrike">
              <a:latin typeface="Arial"/>
            </a:endParaRPr>
          </a:p>
          <a:p>
            <a:pPr>
              <a:lnSpc>
                <a:spcPct val="100000"/>
              </a:lnSpc>
            </a:pPr>
            <a:r>
              <a:rPr b="0" lang="de-DE" sz="1400" spc="-1" strike="noStrike">
                <a:solidFill>
                  <a:srgbClr val="000000"/>
                </a:solidFill>
                <a:latin typeface="Book Antiqua"/>
              </a:rPr>
              <a:t>     </a:t>
            </a:r>
            <a:r>
              <a:rPr b="0" lang="de-DE" sz="1400" spc="-1" strike="noStrike">
                <a:solidFill>
                  <a:srgbClr val="000000"/>
                </a:solidFill>
                <a:latin typeface="Book Antiqua"/>
              </a:rPr>
              <a:t>vector&lt;int&gt; mein_vector;</a:t>
            </a:r>
            <a:endParaRPr b="0" lang="de-DE" sz="1400" spc="-1" strike="noStrike">
              <a:latin typeface="Arial"/>
            </a:endParaRPr>
          </a:p>
          <a:p>
            <a:pPr>
              <a:lnSpc>
                <a:spcPct val="100000"/>
              </a:lnSpc>
            </a:pPr>
            <a:r>
              <a:rPr b="0" lang="de-DE" sz="1400" spc="-1" strike="noStrike">
                <a:solidFill>
                  <a:srgbClr val="595959"/>
                </a:solidFill>
                <a:latin typeface="Book Antiqua"/>
              </a:rPr>
              <a:t>    </a:t>
            </a:r>
            <a:r>
              <a:rPr b="0" lang="de-DE" sz="1400" spc="-1" strike="noStrike">
                <a:solidFill>
                  <a:srgbClr val="595959"/>
                </a:solidFill>
                <a:latin typeface="Book Antiqua"/>
              </a:rPr>
              <a:t>// Welcher Vector ist betroffen (soll gefuellt werden)?</a:t>
            </a:r>
            <a:endParaRPr b="0" lang="de-DE" sz="1400" spc="-1" strike="noStrike">
              <a:latin typeface="Arial"/>
            </a:endParaRPr>
          </a:p>
          <a:p>
            <a:pPr>
              <a:lnSpc>
                <a:spcPct val="100000"/>
              </a:lnSpc>
            </a:pPr>
            <a:r>
              <a:rPr b="0" lang="de-DE" sz="1400" spc="-1" strike="noStrike">
                <a:solidFill>
                  <a:srgbClr val="000000"/>
                </a:solidFill>
                <a:latin typeface="Book Antiqua"/>
              </a:rPr>
              <a:t>    </a:t>
            </a:r>
            <a:r>
              <a:rPr b="0" lang="de-DE" sz="1400" spc="-1" strike="noStrike">
                <a:solidFill>
                  <a:srgbClr val="000000"/>
                </a:solidFill>
                <a:latin typeface="Book Antiqua"/>
              </a:rPr>
              <a:t>vectorfuellen(mein_vector);</a:t>
            </a:r>
            <a:endParaRPr b="0" lang="de-DE" sz="1400" spc="-1" strike="noStrike">
              <a:latin typeface="Arial"/>
            </a:endParaRPr>
          </a:p>
          <a:p>
            <a:pPr>
              <a:lnSpc>
                <a:spcPct val="100000"/>
              </a:lnSpc>
            </a:pPr>
            <a:r>
              <a:rPr b="0" lang="de-DE" sz="1400" spc="-1" strike="noStrike">
                <a:solidFill>
                  <a:srgbClr val="595959"/>
                </a:solidFill>
                <a:latin typeface="Book Antiqua"/>
              </a:rPr>
              <a:t> </a:t>
            </a:r>
            <a:r>
              <a:rPr b="0" lang="de-DE" sz="1400" spc="-1" strike="noStrike">
                <a:solidFill>
                  <a:srgbClr val="595959"/>
                </a:solidFill>
                <a:latin typeface="Book Antiqua"/>
              </a:rPr>
              <a:t>// Welcher Vector ist betroffen (soll gezeigt werden)?</a:t>
            </a:r>
            <a:endParaRPr b="0" lang="de-DE" sz="1400" spc="-1" strike="noStrike">
              <a:latin typeface="Arial"/>
            </a:endParaRPr>
          </a:p>
          <a:p>
            <a:pPr>
              <a:lnSpc>
                <a:spcPct val="100000"/>
              </a:lnSpc>
            </a:pPr>
            <a:r>
              <a:rPr b="0" lang="de-DE" sz="1400" spc="-1" strike="noStrike">
                <a:solidFill>
                  <a:srgbClr val="000000"/>
                </a:solidFill>
                <a:latin typeface="Book Antiqua"/>
              </a:rPr>
              <a:t>    </a:t>
            </a:r>
            <a:r>
              <a:rPr b="0" lang="de-DE" sz="1400" spc="-1" strike="noStrike">
                <a:solidFill>
                  <a:srgbClr val="000000"/>
                </a:solidFill>
                <a:latin typeface="Book Antiqua"/>
              </a:rPr>
              <a:t>vectorzeigen(mein_vector);</a:t>
            </a:r>
            <a:endParaRPr b="0" lang="de-DE" sz="1400" spc="-1" strike="noStrike">
              <a:latin typeface="Arial"/>
            </a:endParaRPr>
          </a:p>
          <a:p>
            <a:pPr>
              <a:lnSpc>
                <a:spcPct val="100000"/>
              </a:lnSpc>
            </a:pPr>
            <a:r>
              <a:rPr b="0" lang="de-DE" sz="1400" spc="-1" strike="noStrike">
                <a:solidFill>
                  <a:srgbClr val="000000"/>
                </a:solidFill>
                <a:latin typeface="Book Antiqua"/>
              </a:rPr>
              <a:t>}</a:t>
            </a:r>
            <a:endParaRPr b="0" lang="de-DE" sz="1400" spc="-1" strike="noStrike">
              <a:latin typeface="Arial"/>
            </a:endParaRPr>
          </a:p>
        </p:txBody>
      </p:sp>
      <p:sp>
        <p:nvSpPr>
          <p:cNvPr id="425" name="CustomShape 3"/>
          <p:cNvSpPr/>
          <p:nvPr/>
        </p:nvSpPr>
        <p:spPr>
          <a:xfrm>
            <a:off x="2714760" y="4214880"/>
            <a:ext cx="6143400" cy="249984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nSpc>
                <a:spcPct val="100000"/>
              </a:lnSpc>
            </a:pPr>
            <a:r>
              <a:rPr b="0" lang="de-DE" sz="1600" spc="-1" strike="noStrike">
                <a:solidFill>
                  <a:srgbClr val="000000"/>
                </a:solidFill>
                <a:latin typeface="Book Antiqua"/>
              </a:rPr>
              <a:t>void vectorzeigen(</a:t>
            </a:r>
            <a:r>
              <a:rPr b="1" lang="de-DE" sz="2400" spc="-1" strike="noStrike">
                <a:solidFill>
                  <a:srgbClr val="002060"/>
                </a:solidFill>
                <a:latin typeface="Book Antiqua"/>
              </a:rPr>
              <a:t>const</a:t>
            </a:r>
            <a:r>
              <a:rPr b="0" lang="de-DE" sz="3200" spc="-1" strike="noStrike">
                <a:solidFill>
                  <a:srgbClr val="00b050"/>
                </a:solidFill>
                <a:latin typeface="Book Antiqua"/>
              </a:rPr>
              <a:t> </a:t>
            </a:r>
            <a:r>
              <a:rPr b="0" lang="de-DE" sz="1600" spc="-1" strike="noStrike">
                <a:solidFill>
                  <a:srgbClr val="000000"/>
                </a:solidFill>
                <a:latin typeface="Book Antiqua"/>
              </a:rPr>
              <a:t>vector&lt;int&gt; </a:t>
            </a:r>
            <a:r>
              <a:rPr b="1" lang="de-DE" sz="1800" spc="-1" strike="noStrike">
                <a:solidFill>
                  <a:srgbClr val="ff0000"/>
                </a:solidFill>
                <a:latin typeface="Book Antiqua"/>
              </a:rPr>
              <a:t>&amp;</a:t>
            </a:r>
            <a:r>
              <a:rPr b="0" lang="de-DE" sz="1600" spc="-1" strike="noStrike">
                <a:solidFill>
                  <a:srgbClr val="000000"/>
                </a:solidFill>
                <a:latin typeface="Book Antiqua"/>
              </a:rPr>
              <a:t> mein_vectorzeigen)</a:t>
            </a:r>
            <a:endParaRPr b="0" lang="de-DE" sz="1600" spc="-1" strike="noStrike">
              <a:latin typeface="Arial"/>
            </a:endParaRPr>
          </a:p>
          <a:p>
            <a:pPr>
              <a:lnSpc>
                <a:spcPct val="100000"/>
              </a:lnSpc>
            </a:pPr>
            <a:r>
              <a:rPr b="0" lang="de-DE" sz="1600" spc="-1" strike="noStrike">
                <a:solidFill>
                  <a:srgbClr val="000000"/>
                </a:solidFill>
                <a:latin typeface="Book Antiqua"/>
              </a:rPr>
              <a:t>{</a:t>
            </a:r>
            <a:endParaRPr b="0" lang="de-DE" sz="1600" spc="-1" strike="noStrike">
              <a:latin typeface="Arial"/>
            </a:endParaRPr>
          </a:p>
          <a:p>
            <a:pPr>
              <a:lnSpc>
                <a:spcPct val="100000"/>
              </a:lnSpc>
            </a:pPr>
            <a:r>
              <a:rPr b="0" lang="de-DE" sz="1600" spc="-1" strike="noStrike">
                <a:solidFill>
                  <a:srgbClr val="000000"/>
                </a:solidFill>
                <a:latin typeface="Book Antiqua"/>
              </a:rPr>
              <a:t>   </a:t>
            </a:r>
            <a:r>
              <a:rPr b="0" lang="de-DE" sz="1600" spc="-1" strike="noStrike">
                <a:solidFill>
                  <a:srgbClr val="000000"/>
                </a:solidFill>
                <a:latin typeface="Book Antiqua"/>
              </a:rPr>
              <a:t>int i=0;</a:t>
            </a:r>
            <a:endParaRPr b="0" lang="de-DE" sz="1600" spc="-1" strike="noStrike">
              <a:latin typeface="Arial"/>
            </a:endParaRPr>
          </a:p>
          <a:p>
            <a:pPr>
              <a:lnSpc>
                <a:spcPct val="100000"/>
              </a:lnSpc>
            </a:pPr>
            <a:r>
              <a:rPr b="0" lang="de-DE" sz="1600" spc="-1" strike="noStrike">
                <a:solidFill>
                  <a:srgbClr val="000000"/>
                </a:solidFill>
                <a:latin typeface="Book Antiqua"/>
              </a:rPr>
              <a:t>   </a:t>
            </a:r>
            <a:r>
              <a:rPr b="0" lang="de-DE" sz="1600" spc="-1" strike="noStrike">
                <a:solidFill>
                  <a:srgbClr val="000000"/>
                </a:solidFill>
                <a:latin typeface="Book Antiqua"/>
              </a:rPr>
              <a:t>for(i=0; i&lt; mein_vectorzeigen.size(); i++)</a:t>
            </a:r>
            <a:endParaRPr b="0" lang="de-DE" sz="1600" spc="-1" strike="noStrike">
              <a:latin typeface="Arial"/>
            </a:endParaRPr>
          </a:p>
          <a:p>
            <a:pPr>
              <a:lnSpc>
                <a:spcPct val="100000"/>
              </a:lnSpc>
            </a:pPr>
            <a:r>
              <a:rPr b="0" lang="de-DE" sz="1600" spc="-1" strike="noStrike">
                <a:solidFill>
                  <a:srgbClr val="000000"/>
                </a:solidFill>
                <a:latin typeface="Book Antiqua"/>
              </a:rPr>
              <a:t>	</a:t>
            </a:r>
            <a:r>
              <a:rPr b="0" lang="de-DE" sz="1600" spc="-1" strike="noStrike">
                <a:solidFill>
                  <a:srgbClr val="000000"/>
                </a:solidFill>
                <a:latin typeface="Book Antiqua"/>
              </a:rPr>
              <a:t>{</a:t>
            </a:r>
            <a:endParaRPr b="0" lang="de-DE" sz="1600" spc="-1" strike="noStrike">
              <a:latin typeface="Arial"/>
            </a:endParaRPr>
          </a:p>
          <a:p>
            <a:pPr>
              <a:lnSpc>
                <a:spcPct val="100000"/>
              </a:lnSpc>
            </a:pPr>
            <a:r>
              <a:rPr b="0" lang="de-DE" sz="1600" spc="-1" strike="noStrike">
                <a:solidFill>
                  <a:srgbClr val="000000"/>
                </a:solidFill>
                <a:latin typeface="Book Antiqua"/>
              </a:rPr>
              <a:t>	</a:t>
            </a:r>
            <a:r>
              <a:rPr b="0" lang="de-DE" sz="1600" spc="-1" strike="noStrike">
                <a:solidFill>
                  <a:srgbClr val="000000"/>
                </a:solidFill>
                <a:latin typeface="Book Antiqua"/>
              </a:rPr>
              <a:t>   </a:t>
            </a:r>
            <a:r>
              <a:rPr b="0" lang="de-DE" sz="1600" spc="-1" strike="noStrike">
                <a:solidFill>
                  <a:srgbClr val="000000"/>
                </a:solidFill>
                <a:latin typeface="Book Antiqua"/>
              </a:rPr>
              <a:t>cout &lt;&lt; mein_vectorzeigen[i] &lt;&lt; endl;</a:t>
            </a:r>
            <a:endParaRPr b="0" lang="de-DE" sz="1600" spc="-1" strike="noStrike">
              <a:latin typeface="Arial"/>
            </a:endParaRPr>
          </a:p>
          <a:p>
            <a:pPr>
              <a:lnSpc>
                <a:spcPct val="100000"/>
              </a:lnSpc>
            </a:pPr>
            <a:r>
              <a:rPr b="0" lang="de-DE" sz="1600" spc="-1" strike="noStrike">
                <a:solidFill>
                  <a:srgbClr val="000000"/>
                </a:solidFill>
                <a:latin typeface="Book Antiqua"/>
              </a:rPr>
              <a:t>	</a:t>
            </a:r>
            <a:r>
              <a:rPr b="0" lang="de-DE" sz="1600" spc="-1" strike="noStrike">
                <a:solidFill>
                  <a:srgbClr val="000000"/>
                </a:solidFill>
                <a:latin typeface="Book Antiqua"/>
              </a:rPr>
              <a:t>}</a:t>
            </a:r>
            <a:endParaRPr b="0" lang="de-DE" sz="1600" spc="-1" strike="noStrike">
              <a:latin typeface="Arial"/>
            </a:endParaRPr>
          </a:p>
          <a:p>
            <a:pPr>
              <a:lnSpc>
                <a:spcPct val="100000"/>
              </a:lnSpc>
            </a:pPr>
            <a:r>
              <a:rPr b="0" lang="de-DE" sz="1600" spc="-1" strike="noStrike">
                <a:solidFill>
                  <a:srgbClr val="000000"/>
                </a:solidFill>
                <a:latin typeface="Book Antiqua"/>
              </a:rPr>
              <a:t>}</a:t>
            </a:r>
            <a:endParaRPr b="0" lang="de-DE" sz="1600" spc="-1" strike="noStrike">
              <a:latin typeface="Arial"/>
            </a:endParaRPr>
          </a:p>
        </p:txBody>
      </p:sp>
      <p:sp>
        <p:nvSpPr>
          <p:cNvPr id="426" name="CustomShape 4"/>
          <p:cNvSpPr/>
          <p:nvPr/>
        </p:nvSpPr>
        <p:spPr>
          <a:xfrm>
            <a:off x="5500800" y="142920"/>
            <a:ext cx="3500280" cy="4357440"/>
          </a:xfrm>
          <a:prstGeom prst="roundRect">
            <a:avLst>
              <a:gd name="adj" fmla="val 16667"/>
            </a:avLst>
          </a:prstGeom>
          <a:ln>
            <a:solidFill>
              <a:srgbClr val="002572"/>
            </a:solidFill>
            <a:round/>
          </a:ln>
          <a:effectLst>
            <a:outerShdw algn="tl" blurRad="130000" dir="2700000" dist="101314" rotWithShape="0">
              <a:srgbClr val="000000">
                <a:alpha val="35000"/>
              </a:srgbClr>
            </a:outerShdw>
          </a:effectLst>
        </p:spPr>
        <p:style>
          <a:lnRef idx="1">
            <a:schemeClr val="accent6"/>
          </a:lnRef>
          <a:fillRef idx="2">
            <a:schemeClr val="accent6"/>
          </a:fillRef>
          <a:effectRef idx="1">
            <a:schemeClr val="accent6"/>
          </a:effectRef>
          <a:fontRef idx="minor"/>
        </p:style>
        <p:txBody>
          <a:bodyPr lIns="90000" rIns="90000" tIns="45000" bIns="45000" anchor="ctr"/>
          <a:p>
            <a:pPr>
              <a:lnSpc>
                <a:spcPct val="100000"/>
              </a:lnSpc>
            </a:pPr>
            <a:r>
              <a:rPr b="0" lang="de-DE" sz="1600" spc="-1" strike="noStrike">
                <a:solidFill>
                  <a:srgbClr val="000000"/>
                </a:solidFill>
                <a:latin typeface="Book Antiqua"/>
              </a:rPr>
              <a:t>Da der Vektor nicht geändert wird, kann die Referenz zum Vector als </a:t>
            </a:r>
            <a:r>
              <a:rPr b="1" lang="de-DE" sz="1600" spc="-1" strike="noStrike">
                <a:solidFill>
                  <a:srgbClr val="002060"/>
                </a:solidFill>
                <a:latin typeface="Book Antiqua"/>
              </a:rPr>
              <a:t>const</a:t>
            </a:r>
            <a:r>
              <a:rPr b="0" lang="de-DE" sz="1600" spc="-1" strike="noStrike">
                <a:solidFill>
                  <a:srgbClr val="000000"/>
                </a:solidFill>
                <a:latin typeface="Book Antiqua"/>
              </a:rPr>
              <a:t> an die Funktion übergeben werden. Es ist nicht ein muss, aber kann durchaus wichtig sein, sobald man mit vielen auf dem Vektor agierende Funktionen arbeitet. Aus Sicherheitsgründen kann der Programmierer die Übergabe an den Vektor, als </a:t>
            </a:r>
            <a:r>
              <a:rPr b="1" lang="de-DE" sz="1600" spc="-1" strike="noStrike">
                <a:solidFill>
                  <a:srgbClr val="002060"/>
                </a:solidFill>
                <a:latin typeface="Book Antiqua"/>
              </a:rPr>
              <a:t>const</a:t>
            </a:r>
            <a:r>
              <a:rPr b="0" lang="de-DE" sz="1600" spc="-1" strike="noStrike">
                <a:solidFill>
                  <a:srgbClr val="000000"/>
                </a:solidFill>
                <a:latin typeface="Book Antiqua"/>
              </a:rPr>
              <a:t> anlegen und sichert sich so davor, dass sein Vector versehenlich in eine Funktion landet die den Vector ändern möchte.</a:t>
            </a:r>
            <a:endParaRPr b="0" lang="de-DE" sz="1600" spc="-1" strike="noStrike">
              <a:latin typeface="Arial"/>
            </a:endParaRPr>
          </a:p>
        </p:txBody>
      </p:sp>
      <p:sp>
        <p:nvSpPr>
          <p:cNvPr id="427" name="CustomShape 5"/>
          <p:cNvSpPr/>
          <p:nvPr/>
        </p:nvSpPr>
        <p:spPr>
          <a:xfrm>
            <a:off x="214200" y="857160"/>
            <a:ext cx="3357360" cy="571320"/>
          </a:xfrm>
          <a:prstGeom prst="roundRect">
            <a:avLst>
              <a:gd name="adj" fmla="val 16667"/>
            </a:avLst>
          </a:prstGeom>
          <a:ln>
            <a:solidFill>
              <a:srgbClr val="002572"/>
            </a:solidFill>
            <a:round/>
          </a:ln>
          <a:effectLst>
            <a:outerShdw blurRad="190500" dir="2700000" dist="228593" rotWithShape="0" sy="90000">
              <a:srgbClr val="000000">
                <a:alpha val="26000"/>
              </a:srgbClr>
            </a:outerShdw>
          </a:effectLst>
        </p:spPr>
        <p:style>
          <a:lnRef idx="1">
            <a:schemeClr val="accent6"/>
          </a:lnRef>
          <a:fillRef idx="3">
            <a:schemeClr val="accent6"/>
          </a:fillRef>
          <a:effectRef idx="2">
            <a:schemeClr val="accent6"/>
          </a:effectRef>
          <a:fontRef idx="minor"/>
        </p:style>
        <p:txBody>
          <a:bodyPr lIns="90000" rIns="90000" tIns="45000" bIns="45000" anchor="ctr"/>
          <a:p>
            <a:pPr algn="ctr">
              <a:lnSpc>
                <a:spcPct val="100000"/>
              </a:lnSpc>
            </a:pPr>
            <a:r>
              <a:rPr b="0" lang="de-DE" sz="1800" spc="-1" strike="noStrike">
                <a:solidFill>
                  <a:srgbClr val="ffffff"/>
                </a:solidFill>
                <a:latin typeface="Book Antiqua"/>
              </a:rPr>
              <a:t>Auf Vector wird gezeigt.</a:t>
            </a:r>
            <a:endParaRPr b="0" lang="de-DE" sz="1800" spc="-1" strike="noStrike">
              <a:latin typeface="Arial"/>
            </a:endParaRPr>
          </a:p>
        </p:txBody>
      </p:sp>
      <p:sp>
        <p:nvSpPr>
          <p:cNvPr id="428" name="CustomShape 6"/>
          <p:cNvSpPr/>
          <p:nvPr/>
        </p:nvSpPr>
        <p:spPr>
          <a:xfrm>
            <a:off x="1835640" y="3717000"/>
            <a:ext cx="3164400" cy="783000"/>
          </a:xfrm>
          <a:custGeom>
            <a:avLst/>
            <a:gdLst/>
            <a:ahLst/>
            <a:rect l="l" t="t" r="r" b="b"/>
            <a:pathLst>
              <a:path w="21600" h="21600">
                <a:moveTo>
                  <a:pt x="0" y="0"/>
                </a:moveTo>
                <a:lnTo>
                  <a:pt x="21600" y="21600"/>
                </a:lnTo>
              </a:path>
            </a:pathLst>
          </a:custGeom>
          <a:noFill/>
          <a:ln w="50760">
            <a:round/>
            <a:tailEnd len="med" type="triangle" w="med"/>
          </a:ln>
          <a:effectLst>
            <a:outerShdw blurRad="190500" dir="2700000" dist="228593" rotWithShape="0" sy="90000">
              <a:srgbClr val="000000">
                <a:alpha val="26000"/>
              </a:srgbClr>
            </a:outerShdw>
          </a:effectLst>
        </p:spPr>
        <p:style>
          <a:lnRef idx="3">
            <a:schemeClr val="accent1"/>
          </a:lnRef>
          <a:fillRef idx="0">
            <a:schemeClr val="accent1"/>
          </a:fillRef>
          <a:effectRef idx="2">
            <a:schemeClr val="accent1"/>
          </a:effectRef>
          <a:fontRef idx="minor"/>
        </p:style>
      </p:sp>
    </p:spTree>
  </p:cSld>
  <mc:AlternateContent>
    <mc:Choice Requires="p14">
      <p:transition spd="slow" p14:dur="2000"/>
    </mc:Choice>
    <mc:Fallback>
      <p:transition spd="slow"/>
    </mc:Fallback>
  </mc:AlternateContent>
  <p:timing>
    <p:tnLst>
      <p:par>
        <p:cTn id="187" dur="indefinite" restart="never" nodeType="tmRoot">
          <p:childTnLst>
            <p:seq>
              <p:cTn id="18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457200" y="274680"/>
            <a:ext cx="8229240" cy="1142640"/>
          </a:xfrm>
          <a:prstGeom prst="rect">
            <a:avLst/>
          </a:prstGeom>
          <a:noFill/>
          <a:ln>
            <a:noFill/>
          </a:ln>
        </p:spPr>
        <p:txBody>
          <a:bodyPr lIns="90000" rIns="90000" tIns="45000" bIns="45000" anchor="ctr"/>
          <a:p>
            <a:pPr algn="ctr">
              <a:lnSpc>
                <a:spcPct val="100000"/>
              </a:lnSpc>
            </a:pPr>
            <a:r>
              <a:rPr b="1" lang="de-DE" sz="4100" spc="-1" strike="noStrike">
                <a:solidFill>
                  <a:srgbClr val="ff95b4"/>
                </a:solidFill>
                <a:latin typeface="Lucida Sans"/>
              </a:rPr>
              <a:t>Wissensfragen</a:t>
            </a:r>
            <a:endParaRPr b="0" lang="de-DE" sz="4100" spc="-1" strike="noStrike">
              <a:solidFill>
                <a:srgbClr val="ffffff"/>
              </a:solidFill>
              <a:latin typeface="Book Antiqua"/>
            </a:endParaRPr>
          </a:p>
        </p:txBody>
      </p:sp>
      <p:sp>
        <p:nvSpPr>
          <p:cNvPr id="256" name="TextShape 2"/>
          <p:cNvSpPr txBox="1"/>
          <p:nvPr/>
        </p:nvSpPr>
        <p:spPr>
          <a:xfrm>
            <a:off x="457200" y="1600200"/>
            <a:ext cx="8229240" cy="4708800"/>
          </a:xfrm>
          <a:prstGeom prst="rect">
            <a:avLst/>
          </a:prstGeom>
          <a:noFill/>
          <a:ln>
            <a:noFill/>
          </a:ln>
        </p:spPr>
        <p:txBody>
          <a:bodyPr lIns="90000" rIns="90000" tIns="45000" bIns="45000"/>
          <a:p>
            <a:pPr marL="548640" indent="-411120">
              <a:lnSpc>
                <a:spcPct val="100000"/>
              </a:lnSpc>
              <a:spcBef>
                <a:spcPts val="479"/>
              </a:spcBef>
              <a:buClr>
                <a:srgbClr val="f9f9f9"/>
              </a:buClr>
              <a:buSzPct val="65000"/>
              <a:buFont typeface="Wingdings" charset="2"/>
              <a:buChar char=""/>
            </a:pPr>
            <a:r>
              <a:rPr b="0" lang="de-DE" sz="2400" spc="-1" strike="noStrike">
                <a:solidFill>
                  <a:srgbClr val="ffffff"/>
                </a:solidFill>
                <a:latin typeface="Book Antiqua"/>
              </a:rPr>
              <a:t>Was ist ein Template in C++?</a:t>
            </a:r>
            <a:endParaRPr b="0" lang="de-DE" sz="2400" spc="-1" strike="noStrike">
              <a:solidFill>
                <a:srgbClr val="ffffff"/>
              </a:solidFill>
              <a:latin typeface="Book Antiqua"/>
            </a:endParaRPr>
          </a:p>
          <a:p>
            <a:pPr marL="548640" indent="-411120">
              <a:lnSpc>
                <a:spcPct val="100000"/>
              </a:lnSpc>
              <a:spcBef>
                <a:spcPts val="479"/>
              </a:spcBef>
              <a:buClr>
                <a:srgbClr val="f9f9f9"/>
              </a:buClr>
              <a:buSzPct val="65000"/>
              <a:buFont typeface="Wingdings" charset="2"/>
              <a:buChar char=""/>
            </a:pPr>
            <a:r>
              <a:rPr b="0" lang="de-DE" sz="2400" spc="-1" strike="noStrike">
                <a:solidFill>
                  <a:srgbClr val="ffffff"/>
                </a:solidFill>
                <a:latin typeface="Book Antiqua"/>
              </a:rPr>
              <a:t>Wozu dienen Templates en C++?</a:t>
            </a:r>
            <a:endParaRPr b="0" lang="de-DE" sz="2400" spc="-1" strike="noStrike">
              <a:solidFill>
                <a:srgbClr val="ffffff"/>
              </a:solidFill>
              <a:latin typeface="Book Antiqua"/>
            </a:endParaRPr>
          </a:p>
          <a:p>
            <a:pPr marL="548640" indent="-411120">
              <a:lnSpc>
                <a:spcPct val="100000"/>
              </a:lnSpc>
              <a:spcBef>
                <a:spcPts val="479"/>
              </a:spcBef>
              <a:buClr>
                <a:srgbClr val="f9f9f9"/>
              </a:buClr>
              <a:buSzPct val="65000"/>
              <a:buFont typeface="Wingdings" charset="2"/>
              <a:buChar char=""/>
            </a:pPr>
            <a:r>
              <a:rPr b="0" lang="de-DE" sz="2400" spc="-1" strike="noStrike">
                <a:solidFill>
                  <a:srgbClr val="ffffff"/>
                </a:solidFill>
                <a:latin typeface="Book Antiqua"/>
              </a:rPr>
              <a:t>Können mit Hilfe eines Templates auch, ähnlich wie bei der Ausnahmefallbehandlung, Ausnahmen empfangen werden?</a:t>
            </a:r>
            <a:endParaRPr b="0" lang="de-DE" sz="2400" spc="-1" strike="noStrike">
              <a:solidFill>
                <a:srgbClr val="ffffff"/>
              </a:solidFill>
              <a:latin typeface="Book Antiqua"/>
            </a:endParaRPr>
          </a:p>
          <a:p>
            <a:pPr marL="548640" indent="-411120">
              <a:lnSpc>
                <a:spcPct val="100000"/>
              </a:lnSpc>
              <a:spcBef>
                <a:spcPts val="479"/>
              </a:spcBef>
              <a:buClr>
                <a:srgbClr val="f9f9f9"/>
              </a:buClr>
              <a:buSzPct val="65000"/>
              <a:buFont typeface="Wingdings" charset="2"/>
              <a:buChar char=""/>
            </a:pPr>
            <a:r>
              <a:rPr b="0" lang="de-DE" sz="2400" spc="-1" strike="noStrike">
                <a:solidFill>
                  <a:srgbClr val="ffffff"/>
                </a:solidFill>
                <a:latin typeface="Book Antiqua"/>
              </a:rPr>
              <a:t>template&lt;typename </a:t>
            </a:r>
            <a:r>
              <a:rPr b="1" lang="de-DE" sz="2400" spc="-1" strike="noStrike">
                <a:solidFill>
                  <a:srgbClr val="ff88ba"/>
                </a:solidFill>
                <a:latin typeface="Book Antiqua"/>
              </a:rPr>
              <a:t>jujo</a:t>
            </a:r>
            <a:r>
              <a:rPr b="0" lang="de-DE" sz="2400" spc="-1" strike="noStrike">
                <a:solidFill>
                  <a:srgbClr val="ffffff"/>
                </a:solidFill>
                <a:latin typeface="Book Antiqua"/>
              </a:rPr>
              <a:t>&gt; steht für was?</a:t>
            </a:r>
            <a:endParaRPr b="0" lang="de-DE" sz="2400" spc="-1" strike="noStrike">
              <a:solidFill>
                <a:srgbClr val="ffffff"/>
              </a:solidFill>
              <a:latin typeface="Book Antiqua"/>
            </a:endParaRPr>
          </a:p>
          <a:p>
            <a:pPr marL="548640" indent="-411120">
              <a:lnSpc>
                <a:spcPct val="100000"/>
              </a:lnSpc>
              <a:spcBef>
                <a:spcPts val="479"/>
              </a:spcBef>
              <a:buClr>
                <a:srgbClr val="f9f9f9"/>
              </a:buClr>
              <a:buSzPct val="65000"/>
              <a:buFont typeface="Wingdings" charset="2"/>
              <a:buChar char=""/>
            </a:pPr>
            <a:r>
              <a:rPr b="0" lang="de-DE" sz="2400" spc="-1" strike="noStrike">
                <a:solidFill>
                  <a:srgbClr val="ffffff"/>
                </a:solidFill>
                <a:latin typeface="Book Antiqua"/>
              </a:rPr>
              <a:t>Kann es Klassentemplates geben?</a:t>
            </a:r>
            <a:endParaRPr b="0" lang="de-DE" sz="2400" spc="-1" strike="noStrike">
              <a:solidFill>
                <a:srgbClr val="ffffff"/>
              </a:solidFill>
              <a:latin typeface="Book Antiqua"/>
            </a:endParaRPr>
          </a:p>
          <a:p>
            <a:pPr marL="548640" indent="-411120">
              <a:lnSpc>
                <a:spcPct val="100000"/>
              </a:lnSpc>
              <a:spcBef>
                <a:spcPts val="479"/>
              </a:spcBef>
              <a:buClr>
                <a:srgbClr val="f9f9f9"/>
              </a:buClr>
              <a:buSzPct val="65000"/>
              <a:buFont typeface="Wingdings" charset="2"/>
              <a:buChar char=""/>
            </a:pPr>
            <a:r>
              <a:rPr b="0" lang="de-DE" sz="2400" spc="-1" strike="noStrike">
                <a:solidFill>
                  <a:srgbClr val="ffffff"/>
                </a:solidFill>
                <a:latin typeface="Book Antiqua"/>
              </a:rPr>
              <a:t>Kann es Funktionstemplates geben?</a:t>
            </a:r>
            <a:endParaRPr b="0" lang="de-DE" sz="2400" spc="-1" strike="noStrike">
              <a:solidFill>
                <a:srgbClr val="ffffff"/>
              </a:solidFill>
              <a:latin typeface="Book Antiqua"/>
            </a:endParaRPr>
          </a:p>
          <a:p>
            <a:pPr>
              <a:lnSpc>
                <a:spcPct val="100000"/>
              </a:lnSpc>
              <a:spcBef>
                <a:spcPts val="479"/>
              </a:spcBef>
            </a:pPr>
            <a:endParaRPr b="0" lang="de-DE" sz="2400" spc="-1" strike="noStrike">
              <a:solidFill>
                <a:srgbClr val="ffffff"/>
              </a:solidFill>
              <a:latin typeface="Book Antiqua"/>
            </a:endParaRPr>
          </a:p>
        </p:txBody>
      </p:sp>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childTnLst>
                  <p:par>
                    <p:cTn id="31" fill="hold">
                      <p:stCondLst>
                        <p:cond delay="indefinite"/>
                      </p:stCondLst>
                      <p:childTnLst>
                        <p:par>
                          <p:cTn id="32" fill="hold">
                            <p:stCondLst>
                              <p:cond delay="0"/>
                            </p:stCondLst>
                            <p:childTnLst>
                              <p:par>
                                <p:cTn id="33" nodeType="clickEffect" fill="hold" presetClass="entr" presetID="2" presetSubtype="4">
                                  <p:stCondLst>
                                    <p:cond delay="0"/>
                                  </p:stCondLst>
                                  <p:childTnLst>
                                    <p:set>
                                      <p:cBhvr>
                                        <p:cTn id="34" dur="1" fill="hold">
                                          <p:stCondLst>
                                            <p:cond delay="0"/>
                                          </p:stCondLst>
                                        </p:cTn>
                                        <p:tgtEl>
                                          <p:spTgt spid="256">
                                            <p:txEl>
                                              <p:pRg st="0" end="0"/>
                                            </p:txEl>
                                          </p:spTgt>
                                        </p:tgtEl>
                                        <p:attrNameLst>
                                          <p:attrName>style.visibility</p:attrName>
                                        </p:attrNameLst>
                                      </p:cBhvr>
                                      <p:to>
                                        <p:strVal val="visible"/>
                                      </p:to>
                                    </p:set>
                                    <p:anim calcmode="lin" valueType="num">
                                      <p:cBhvr additive="repl">
                                        <p:cTn id="35" dur="500" fill="hold"/>
                                        <p:tgtEl>
                                          <p:spTgt spid="256">
                                            <p:txEl>
                                              <p:pRg st="0" end="0"/>
                                            </p:txEl>
                                          </p:spTgt>
                                        </p:tgtEl>
                                        <p:attrNameLst>
                                          <p:attrName>ppt_x</p:attrName>
                                        </p:attrNameLst>
                                      </p:cBhvr>
                                      <p:tavLst>
                                        <p:tav tm="0">
                                          <p:val>
                                            <p:strVal val="#ppt_x"/>
                                          </p:val>
                                        </p:tav>
                                        <p:tav tm="100000">
                                          <p:val>
                                            <p:strVal val="#ppt_x"/>
                                          </p:val>
                                        </p:tav>
                                      </p:tavLst>
                                    </p:anim>
                                    <p:anim calcmode="lin" valueType="num">
                                      <p:cBhvr additive="repl">
                                        <p:cTn id="36" dur="500" fill="hold"/>
                                        <p:tgtEl>
                                          <p:spTgt spid="25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2" presetSubtype="4">
                                  <p:stCondLst>
                                    <p:cond delay="0"/>
                                  </p:stCondLst>
                                  <p:childTnLst>
                                    <p:set>
                                      <p:cBhvr>
                                        <p:cTn id="40" dur="1" fill="hold">
                                          <p:stCondLst>
                                            <p:cond delay="0"/>
                                          </p:stCondLst>
                                        </p:cTn>
                                        <p:tgtEl>
                                          <p:spTgt spid="256">
                                            <p:txEl>
                                              <p:pRg st="1" end="1"/>
                                            </p:txEl>
                                          </p:spTgt>
                                        </p:tgtEl>
                                        <p:attrNameLst>
                                          <p:attrName>style.visibility</p:attrName>
                                        </p:attrNameLst>
                                      </p:cBhvr>
                                      <p:to>
                                        <p:strVal val="visible"/>
                                      </p:to>
                                    </p:set>
                                    <p:anim calcmode="lin" valueType="num">
                                      <p:cBhvr additive="repl">
                                        <p:cTn id="41" dur="500" fill="hold"/>
                                        <p:tgtEl>
                                          <p:spTgt spid="256">
                                            <p:txEl>
                                              <p:pRg st="1" end="1"/>
                                            </p:txEl>
                                          </p:spTgt>
                                        </p:tgtEl>
                                        <p:attrNameLst>
                                          <p:attrName>ppt_x</p:attrName>
                                        </p:attrNameLst>
                                      </p:cBhvr>
                                      <p:tavLst>
                                        <p:tav tm="0">
                                          <p:val>
                                            <p:strVal val="#ppt_x"/>
                                          </p:val>
                                        </p:tav>
                                        <p:tav tm="100000">
                                          <p:val>
                                            <p:strVal val="#ppt_x"/>
                                          </p:val>
                                        </p:tav>
                                      </p:tavLst>
                                    </p:anim>
                                    <p:anim calcmode="lin" valueType="num">
                                      <p:cBhvr additive="repl">
                                        <p:cTn id="42" dur="500" fill="hold"/>
                                        <p:tgtEl>
                                          <p:spTgt spid="25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2" presetSubtype="4">
                                  <p:stCondLst>
                                    <p:cond delay="0"/>
                                  </p:stCondLst>
                                  <p:childTnLst>
                                    <p:set>
                                      <p:cBhvr>
                                        <p:cTn id="46" dur="1" fill="hold">
                                          <p:stCondLst>
                                            <p:cond delay="0"/>
                                          </p:stCondLst>
                                        </p:cTn>
                                        <p:tgtEl>
                                          <p:spTgt spid="256">
                                            <p:txEl>
                                              <p:pRg st="2" end="2"/>
                                            </p:txEl>
                                          </p:spTgt>
                                        </p:tgtEl>
                                        <p:attrNameLst>
                                          <p:attrName>style.visibility</p:attrName>
                                        </p:attrNameLst>
                                      </p:cBhvr>
                                      <p:to>
                                        <p:strVal val="visible"/>
                                      </p:to>
                                    </p:set>
                                    <p:anim calcmode="lin" valueType="num">
                                      <p:cBhvr additive="repl">
                                        <p:cTn id="47" dur="500" fill="hold"/>
                                        <p:tgtEl>
                                          <p:spTgt spid="256">
                                            <p:txEl>
                                              <p:pRg st="2" end="2"/>
                                            </p:txEl>
                                          </p:spTgt>
                                        </p:tgtEl>
                                        <p:attrNameLst>
                                          <p:attrName>ppt_x</p:attrName>
                                        </p:attrNameLst>
                                      </p:cBhvr>
                                      <p:tavLst>
                                        <p:tav tm="0">
                                          <p:val>
                                            <p:strVal val="#ppt_x"/>
                                          </p:val>
                                        </p:tav>
                                        <p:tav tm="100000">
                                          <p:val>
                                            <p:strVal val="#ppt_x"/>
                                          </p:val>
                                        </p:tav>
                                      </p:tavLst>
                                    </p:anim>
                                    <p:anim calcmode="lin" valueType="num">
                                      <p:cBhvr additive="repl">
                                        <p:cTn id="48" dur="500" fill="hold"/>
                                        <p:tgtEl>
                                          <p:spTgt spid="25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2" presetSubtype="4">
                                  <p:stCondLst>
                                    <p:cond delay="0"/>
                                  </p:stCondLst>
                                  <p:childTnLst>
                                    <p:set>
                                      <p:cBhvr>
                                        <p:cTn id="52" dur="1" fill="hold">
                                          <p:stCondLst>
                                            <p:cond delay="0"/>
                                          </p:stCondLst>
                                        </p:cTn>
                                        <p:tgtEl>
                                          <p:spTgt spid="256">
                                            <p:txEl>
                                              <p:pRg st="3" end="3"/>
                                            </p:txEl>
                                          </p:spTgt>
                                        </p:tgtEl>
                                        <p:attrNameLst>
                                          <p:attrName>style.visibility</p:attrName>
                                        </p:attrNameLst>
                                      </p:cBhvr>
                                      <p:to>
                                        <p:strVal val="visible"/>
                                      </p:to>
                                    </p:set>
                                    <p:anim calcmode="lin" valueType="num">
                                      <p:cBhvr additive="repl">
                                        <p:cTn id="53" dur="500" fill="hold"/>
                                        <p:tgtEl>
                                          <p:spTgt spid="256">
                                            <p:txEl>
                                              <p:pRg st="3" end="3"/>
                                            </p:txEl>
                                          </p:spTgt>
                                        </p:tgtEl>
                                        <p:attrNameLst>
                                          <p:attrName>ppt_x</p:attrName>
                                        </p:attrNameLst>
                                      </p:cBhvr>
                                      <p:tavLst>
                                        <p:tav tm="0">
                                          <p:val>
                                            <p:strVal val="#ppt_x"/>
                                          </p:val>
                                        </p:tav>
                                        <p:tav tm="100000">
                                          <p:val>
                                            <p:strVal val="#ppt_x"/>
                                          </p:val>
                                        </p:tav>
                                      </p:tavLst>
                                    </p:anim>
                                    <p:anim calcmode="lin" valueType="num">
                                      <p:cBhvr additive="repl">
                                        <p:cTn id="54" dur="500" fill="hold"/>
                                        <p:tgtEl>
                                          <p:spTgt spid="25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nodeType="clickEffect" fill="hold" presetClass="entr" presetID="2" presetSubtype="4">
                                  <p:stCondLst>
                                    <p:cond delay="0"/>
                                  </p:stCondLst>
                                  <p:childTnLst>
                                    <p:set>
                                      <p:cBhvr>
                                        <p:cTn id="58" dur="1" fill="hold">
                                          <p:stCondLst>
                                            <p:cond delay="0"/>
                                          </p:stCondLst>
                                        </p:cTn>
                                        <p:tgtEl>
                                          <p:spTgt spid="256">
                                            <p:txEl>
                                              <p:pRg st="4" end="4"/>
                                            </p:txEl>
                                          </p:spTgt>
                                        </p:tgtEl>
                                        <p:attrNameLst>
                                          <p:attrName>style.visibility</p:attrName>
                                        </p:attrNameLst>
                                      </p:cBhvr>
                                      <p:to>
                                        <p:strVal val="visible"/>
                                      </p:to>
                                    </p:set>
                                    <p:anim calcmode="lin" valueType="num">
                                      <p:cBhvr additive="repl">
                                        <p:cTn id="59" dur="500" fill="hold"/>
                                        <p:tgtEl>
                                          <p:spTgt spid="256">
                                            <p:txEl>
                                              <p:pRg st="4" end="4"/>
                                            </p:txEl>
                                          </p:spTgt>
                                        </p:tgtEl>
                                        <p:attrNameLst>
                                          <p:attrName>ppt_x</p:attrName>
                                        </p:attrNameLst>
                                      </p:cBhvr>
                                      <p:tavLst>
                                        <p:tav tm="0">
                                          <p:val>
                                            <p:strVal val="#ppt_x"/>
                                          </p:val>
                                        </p:tav>
                                        <p:tav tm="100000">
                                          <p:val>
                                            <p:strVal val="#ppt_x"/>
                                          </p:val>
                                        </p:tav>
                                      </p:tavLst>
                                    </p:anim>
                                    <p:anim calcmode="lin" valueType="num">
                                      <p:cBhvr additive="repl">
                                        <p:cTn id="60" dur="500" fill="hold"/>
                                        <p:tgtEl>
                                          <p:spTgt spid="25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nodeType="clickEffect" fill="hold" presetClass="entr" presetID="2" presetSubtype="4">
                                  <p:stCondLst>
                                    <p:cond delay="0"/>
                                  </p:stCondLst>
                                  <p:childTnLst>
                                    <p:set>
                                      <p:cBhvr>
                                        <p:cTn id="64" dur="1" fill="hold">
                                          <p:stCondLst>
                                            <p:cond delay="0"/>
                                          </p:stCondLst>
                                        </p:cTn>
                                        <p:tgtEl>
                                          <p:spTgt spid="256">
                                            <p:txEl>
                                              <p:pRg st="5" end="5"/>
                                            </p:txEl>
                                          </p:spTgt>
                                        </p:tgtEl>
                                        <p:attrNameLst>
                                          <p:attrName>style.visibility</p:attrName>
                                        </p:attrNameLst>
                                      </p:cBhvr>
                                      <p:to>
                                        <p:strVal val="visible"/>
                                      </p:to>
                                    </p:set>
                                    <p:anim calcmode="lin" valueType="num">
                                      <p:cBhvr additive="repl">
                                        <p:cTn id="65" dur="500" fill="hold"/>
                                        <p:tgtEl>
                                          <p:spTgt spid="256">
                                            <p:txEl>
                                              <p:pRg st="5" end="5"/>
                                            </p:txEl>
                                          </p:spTgt>
                                        </p:tgtEl>
                                        <p:attrNameLst>
                                          <p:attrName>ppt_x</p:attrName>
                                        </p:attrNameLst>
                                      </p:cBhvr>
                                      <p:tavLst>
                                        <p:tav tm="0">
                                          <p:val>
                                            <p:strVal val="#ppt_x"/>
                                          </p:val>
                                        </p:tav>
                                        <p:tav tm="100000">
                                          <p:val>
                                            <p:strVal val="#ppt_x"/>
                                          </p:val>
                                        </p:tav>
                                      </p:tavLst>
                                    </p:anim>
                                    <p:anim calcmode="lin" valueType="num">
                                      <p:cBhvr additive="repl">
                                        <p:cTn id="66" dur="500" fill="hold"/>
                                        <p:tgtEl>
                                          <p:spTgt spid="25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CustomShape 1"/>
          <p:cNvSpPr/>
          <p:nvPr/>
        </p:nvSpPr>
        <p:spPr>
          <a:xfrm>
            <a:off x="214200" y="142920"/>
            <a:ext cx="3357360" cy="57132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dk1"/>
          </a:lnRef>
          <a:fillRef idx="3">
            <a:schemeClr val="dk1"/>
          </a:fillRef>
          <a:effectRef idx="3">
            <a:schemeClr val="dk1"/>
          </a:effectRef>
          <a:fontRef idx="minor"/>
        </p:style>
        <p:txBody>
          <a:bodyPr lIns="90000" rIns="90000" tIns="45000" bIns="45000" anchor="ctr"/>
          <a:p>
            <a:pPr algn="ctr">
              <a:lnSpc>
                <a:spcPct val="100000"/>
              </a:lnSpc>
            </a:pPr>
            <a:r>
              <a:rPr b="0" lang="de-DE" sz="1800" spc="-1" strike="noStrike">
                <a:solidFill>
                  <a:srgbClr val="ffffff"/>
                </a:solidFill>
                <a:latin typeface="Book Antiqua"/>
              </a:rPr>
              <a:t>Vector zur Objekterstellung</a:t>
            </a:r>
            <a:endParaRPr b="0" lang="de-DE" sz="1800" spc="-1" strike="noStrike">
              <a:latin typeface="Arial"/>
            </a:endParaRPr>
          </a:p>
        </p:txBody>
      </p:sp>
      <p:sp>
        <p:nvSpPr>
          <p:cNvPr id="430" name="CustomShape 2"/>
          <p:cNvSpPr/>
          <p:nvPr/>
        </p:nvSpPr>
        <p:spPr>
          <a:xfrm>
            <a:off x="142920" y="2214720"/>
            <a:ext cx="4857480" cy="1999800"/>
          </a:xfrm>
          <a:prstGeom prst="roundRect">
            <a:avLst>
              <a:gd name="adj" fmla="val 16667"/>
            </a:avLst>
          </a:prstGeom>
          <a:ln>
            <a:solidFill>
              <a:srgbClr val="c02164"/>
            </a:solidFill>
            <a:round/>
          </a:ln>
          <a:effectLst>
            <a:outerShdw algn="tl" blurRad="130000" dir="2700000" dist="101314" rotWithShape="0">
              <a:srgbClr val="000000">
                <a:alpha val="35000"/>
              </a:srgbClr>
            </a:outerShdw>
          </a:effectLst>
        </p:spPr>
        <p:style>
          <a:lnRef idx="1">
            <a:schemeClr val="accent1"/>
          </a:lnRef>
          <a:fillRef idx="2">
            <a:schemeClr val="accent1"/>
          </a:fillRef>
          <a:effectRef idx="1">
            <a:schemeClr val="accent1"/>
          </a:effectRef>
          <a:fontRef idx="minor"/>
        </p:style>
        <p:txBody>
          <a:bodyPr lIns="90000" rIns="90000" tIns="45000" bIns="45000" anchor="ctr"/>
          <a:p>
            <a:pPr>
              <a:lnSpc>
                <a:spcPct val="100000"/>
              </a:lnSpc>
            </a:pPr>
            <a:r>
              <a:rPr b="0" lang="de-DE" sz="1600" spc="-1" strike="noStrike">
                <a:solidFill>
                  <a:srgbClr val="000000"/>
                </a:solidFill>
                <a:latin typeface="Book Antiqua"/>
              </a:rPr>
              <a:t>int main()</a:t>
            </a:r>
            <a:endParaRPr b="0" lang="de-DE" sz="1600" spc="-1" strike="noStrike">
              <a:latin typeface="Arial"/>
            </a:endParaRPr>
          </a:p>
          <a:p>
            <a:pPr>
              <a:lnSpc>
                <a:spcPct val="100000"/>
              </a:lnSpc>
            </a:pPr>
            <a:r>
              <a:rPr b="0" lang="de-DE" sz="1600" spc="-1" strike="noStrike">
                <a:solidFill>
                  <a:srgbClr val="000000"/>
                </a:solidFill>
                <a:latin typeface="Book Antiqua"/>
              </a:rPr>
              <a:t>{</a:t>
            </a:r>
            <a:endParaRPr b="0" lang="de-DE" sz="1600" spc="-1" strike="noStrike">
              <a:latin typeface="Arial"/>
            </a:endParaRPr>
          </a:p>
          <a:p>
            <a:pPr>
              <a:lnSpc>
                <a:spcPct val="100000"/>
              </a:lnSpc>
            </a:pPr>
            <a:r>
              <a:rPr b="0" lang="de-DE" sz="1400" spc="-1" strike="noStrike">
                <a:solidFill>
                  <a:srgbClr val="595959"/>
                </a:solidFill>
                <a:latin typeface="Book Antiqua"/>
              </a:rPr>
              <a:t>    </a:t>
            </a:r>
            <a:r>
              <a:rPr b="0" lang="de-DE" sz="1400" spc="-1" strike="noStrike">
                <a:solidFill>
                  <a:srgbClr val="595959"/>
                </a:solidFill>
                <a:latin typeface="Book Antiqua"/>
              </a:rPr>
              <a:t>// Leeren Vector erstellen</a:t>
            </a:r>
            <a:endParaRPr b="0" lang="de-DE" sz="1400" spc="-1" strike="noStrike">
              <a:latin typeface="Arial"/>
            </a:endParaRPr>
          </a:p>
          <a:p>
            <a:pPr>
              <a:lnSpc>
                <a:spcPct val="100000"/>
              </a:lnSpc>
            </a:pPr>
            <a:r>
              <a:rPr b="0" lang="de-DE" sz="1600" spc="-1" strike="noStrike">
                <a:solidFill>
                  <a:srgbClr val="000000"/>
                </a:solidFill>
                <a:latin typeface="Book Antiqua"/>
              </a:rPr>
              <a:t>     </a:t>
            </a:r>
            <a:r>
              <a:rPr b="0" lang="de-DE" sz="1600" spc="-1" strike="noStrike">
                <a:solidFill>
                  <a:srgbClr val="000000"/>
                </a:solidFill>
                <a:latin typeface="Book Antiqua"/>
              </a:rPr>
              <a:t>vector&lt;</a:t>
            </a:r>
            <a:r>
              <a:rPr b="0" lang="de-DE" sz="1600" spc="-1" strike="noStrike">
                <a:solidFill>
                  <a:srgbClr val="ff0000"/>
                </a:solidFill>
                <a:latin typeface="Book Antiqua"/>
              </a:rPr>
              <a:t>Patient</a:t>
            </a:r>
            <a:r>
              <a:rPr b="0" lang="de-DE" sz="1600" spc="-1" strike="noStrike">
                <a:solidFill>
                  <a:srgbClr val="000000"/>
                </a:solidFill>
                <a:latin typeface="Book Antiqua"/>
              </a:rPr>
              <a:t>&gt; v_pat;</a:t>
            </a:r>
            <a:endParaRPr b="0" lang="de-DE" sz="1600" spc="-1" strike="noStrike">
              <a:latin typeface="Arial"/>
            </a:endParaRPr>
          </a:p>
          <a:p>
            <a:pPr>
              <a:lnSpc>
                <a:spcPct val="100000"/>
              </a:lnSpc>
            </a:pPr>
            <a:r>
              <a:rPr b="0" lang="de-DE" sz="1400" spc="-1" strike="noStrike">
                <a:solidFill>
                  <a:srgbClr val="595959"/>
                </a:solidFill>
                <a:latin typeface="Book Antiqua"/>
              </a:rPr>
              <a:t>    </a:t>
            </a:r>
            <a:r>
              <a:rPr b="0" lang="de-DE" sz="1400" spc="-1" strike="noStrike">
                <a:solidFill>
                  <a:srgbClr val="595959"/>
                </a:solidFill>
                <a:latin typeface="Book Antiqua"/>
              </a:rPr>
              <a:t>// Welcher Vector ist betroffen (soll gefuellt werden)?</a:t>
            </a:r>
            <a:endParaRPr b="0" lang="de-DE" sz="1400" spc="-1" strike="noStrike">
              <a:latin typeface="Arial"/>
            </a:endParaRPr>
          </a:p>
          <a:p>
            <a:pPr>
              <a:lnSpc>
                <a:spcPct val="100000"/>
              </a:lnSpc>
            </a:pPr>
            <a:r>
              <a:rPr b="0" lang="de-DE" sz="1600" spc="-1" strike="noStrike">
                <a:solidFill>
                  <a:srgbClr val="000000"/>
                </a:solidFill>
                <a:latin typeface="Book Antiqua"/>
              </a:rPr>
              <a:t>    </a:t>
            </a:r>
            <a:r>
              <a:rPr b="0" lang="de-DE" sz="1600" spc="-1" strike="noStrike">
                <a:solidFill>
                  <a:srgbClr val="000000"/>
                </a:solidFill>
                <a:latin typeface="Book Antiqua"/>
              </a:rPr>
              <a:t>vectorfuellen(v_pat);</a:t>
            </a:r>
            <a:endParaRPr b="0" lang="de-DE" sz="1600" spc="-1" strike="noStrike">
              <a:latin typeface="Arial"/>
            </a:endParaRPr>
          </a:p>
          <a:p>
            <a:pPr>
              <a:lnSpc>
                <a:spcPct val="100000"/>
              </a:lnSpc>
            </a:pPr>
            <a:r>
              <a:rPr b="0" lang="de-DE" sz="1600" spc="-1" strike="noStrike">
                <a:solidFill>
                  <a:srgbClr val="000000"/>
                </a:solidFill>
                <a:latin typeface="Book Antiqua"/>
              </a:rPr>
              <a:t>}</a:t>
            </a:r>
            <a:endParaRPr b="0" lang="de-DE" sz="1600" spc="-1" strike="noStrike">
              <a:latin typeface="Arial"/>
            </a:endParaRPr>
          </a:p>
        </p:txBody>
      </p:sp>
      <p:sp>
        <p:nvSpPr>
          <p:cNvPr id="431" name="CustomShape 3"/>
          <p:cNvSpPr/>
          <p:nvPr/>
        </p:nvSpPr>
        <p:spPr>
          <a:xfrm>
            <a:off x="5500800" y="142920"/>
            <a:ext cx="3500280" cy="3857400"/>
          </a:xfrm>
          <a:prstGeom prst="roundRect">
            <a:avLst>
              <a:gd name="adj" fmla="val 16667"/>
            </a:avLst>
          </a:prstGeom>
          <a:ln>
            <a:solidFill>
              <a:srgbClr val="002572"/>
            </a:solidFill>
            <a:round/>
          </a:ln>
          <a:effectLst>
            <a:outerShdw algn="tl" blurRad="130000" dir="2700000" dist="101314" rotWithShape="0">
              <a:srgbClr val="000000">
                <a:alpha val="35000"/>
              </a:srgbClr>
            </a:outerShdw>
          </a:effectLst>
        </p:spPr>
        <p:style>
          <a:lnRef idx="1">
            <a:schemeClr val="accent6"/>
          </a:lnRef>
          <a:fillRef idx="2">
            <a:schemeClr val="accent6"/>
          </a:fillRef>
          <a:effectRef idx="1">
            <a:schemeClr val="accent6"/>
          </a:effectRef>
          <a:fontRef idx="minor"/>
        </p:style>
        <p:txBody>
          <a:bodyPr lIns="90000" rIns="90000" tIns="45000" bIns="45000" anchor="ctr"/>
          <a:p>
            <a:pPr>
              <a:lnSpc>
                <a:spcPct val="100000"/>
              </a:lnSpc>
            </a:pPr>
            <a:r>
              <a:rPr b="0" lang="de-DE" sz="2000" spc="-1" strike="noStrike">
                <a:solidFill>
                  <a:srgbClr val="000000"/>
                </a:solidFill>
                <a:latin typeface="Book Antiqua"/>
              </a:rPr>
              <a:t>class Patient</a:t>
            </a:r>
            <a:endParaRPr b="0" lang="de-DE" sz="2000" spc="-1" strike="noStrike">
              <a:latin typeface="Arial"/>
            </a:endParaRPr>
          </a:p>
          <a:p>
            <a:pPr>
              <a:lnSpc>
                <a:spcPct val="100000"/>
              </a:lnSpc>
            </a:pPr>
            <a:r>
              <a:rPr b="0" lang="de-DE" sz="2000" spc="-1" strike="noStrike">
                <a:solidFill>
                  <a:srgbClr val="000000"/>
                </a:solidFill>
                <a:latin typeface="Book Antiqua"/>
              </a:rPr>
              <a:t>{</a:t>
            </a:r>
            <a:endParaRPr b="0" lang="de-DE" sz="2000" spc="-1" strike="noStrike">
              <a:latin typeface="Arial"/>
            </a:endParaRPr>
          </a:p>
          <a:p>
            <a:pPr>
              <a:lnSpc>
                <a:spcPct val="100000"/>
              </a:lnSpc>
            </a:pPr>
            <a:r>
              <a:rPr b="0" lang="de-DE" sz="2000" spc="-1" strike="noStrike">
                <a:solidFill>
                  <a:srgbClr val="000000"/>
                </a:solidFill>
                <a:latin typeface="Book Antiqua"/>
              </a:rPr>
              <a:t>  </a:t>
            </a:r>
            <a:r>
              <a:rPr b="0" lang="de-DE" sz="2000" spc="-1" strike="noStrike">
                <a:solidFill>
                  <a:srgbClr val="000000"/>
                </a:solidFill>
                <a:latin typeface="Book Antiqua"/>
              </a:rPr>
              <a:t>private:</a:t>
            </a:r>
            <a:endParaRPr b="0" lang="de-DE" sz="2000" spc="-1" strike="noStrike">
              <a:latin typeface="Arial"/>
            </a:endParaRPr>
          </a:p>
          <a:p>
            <a:pPr>
              <a:lnSpc>
                <a:spcPct val="100000"/>
              </a:lnSpc>
            </a:pPr>
            <a:r>
              <a:rPr b="0" lang="de-DE" sz="2000" spc="-1" strike="noStrike">
                <a:solidFill>
                  <a:srgbClr val="000000"/>
                </a:solidFill>
                <a:latin typeface="Book Antiqua"/>
              </a:rPr>
              <a:t>	</a:t>
            </a:r>
            <a:r>
              <a:rPr b="0" lang="de-DE" sz="2000" spc="-1" strike="noStrike">
                <a:solidFill>
                  <a:srgbClr val="000000"/>
                </a:solidFill>
                <a:latin typeface="Book Antiqua"/>
              </a:rPr>
              <a:t>string Nachname;</a:t>
            </a:r>
            <a:endParaRPr b="0" lang="de-DE" sz="2000" spc="-1" strike="noStrike">
              <a:latin typeface="Arial"/>
            </a:endParaRPr>
          </a:p>
          <a:p>
            <a:pPr>
              <a:lnSpc>
                <a:spcPct val="100000"/>
              </a:lnSpc>
            </a:pPr>
            <a:r>
              <a:rPr b="0" lang="de-DE" sz="2000" spc="-1" strike="noStrike">
                <a:solidFill>
                  <a:srgbClr val="000000"/>
                </a:solidFill>
                <a:latin typeface="Book Antiqua"/>
              </a:rPr>
              <a:t>	</a:t>
            </a:r>
            <a:r>
              <a:rPr b="0" lang="de-DE" sz="2000" spc="-1" strike="noStrike">
                <a:solidFill>
                  <a:srgbClr val="000000"/>
                </a:solidFill>
                <a:latin typeface="Book Antiqua"/>
              </a:rPr>
              <a:t>string Vorname;</a:t>
            </a:r>
            <a:endParaRPr b="0" lang="de-DE" sz="2000" spc="-1" strike="noStrike">
              <a:latin typeface="Arial"/>
            </a:endParaRPr>
          </a:p>
          <a:p>
            <a:pPr>
              <a:lnSpc>
                <a:spcPct val="100000"/>
              </a:lnSpc>
            </a:pPr>
            <a:r>
              <a:rPr b="0" lang="de-DE" sz="2000" spc="-1" strike="noStrike">
                <a:solidFill>
                  <a:srgbClr val="000000"/>
                </a:solidFill>
                <a:latin typeface="Book Antiqua"/>
              </a:rPr>
              <a:t>  </a:t>
            </a:r>
            <a:r>
              <a:rPr b="0" lang="de-DE" sz="2000" spc="-1" strike="noStrike">
                <a:solidFill>
                  <a:srgbClr val="000000"/>
                </a:solidFill>
                <a:latin typeface="Book Antiqua"/>
              </a:rPr>
              <a:t>public:</a:t>
            </a:r>
            <a:endParaRPr b="0" lang="de-DE" sz="2000" spc="-1" strike="noStrike">
              <a:latin typeface="Arial"/>
            </a:endParaRPr>
          </a:p>
          <a:p>
            <a:pPr>
              <a:lnSpc>
                <a:spcPct val="100000"/>
              </a:lnSpc>
            </a:pPr>
            <a:r>
              <a:rPr b="0" lang="de-DE" sz="2000" spc="-1" strike="noStrike">
                <a:solidFill>
                  <a:srgbClr val="000000"/>
                </a:solidFill>
                <a:latin typeface="Book Antiqua"/>
              </a:rPr>
              <a:t>	</a:t>
            </a:r>
            <a:r>
              <a:rPr b="0" lang="de-DE" sz="2000" spc="-1" strike="noStrike">
                <a:solidFill>
                  <a:srgbClr val="000000"/>
                </a:solidFill>
                <a:latin typeface="Book Antiqua"/>
              </a:rPr>
              <a:t>Patient()</a:t>
            </a:r>
            <a:endParaRPr b="0" lang="de-DE" sz="2000" spc="-1" strike="noStrike">
              <a:latin typeface="Arial"/>
            </a:endParaRPr>
          </a:p>
          <a:p>
            <a:pPr>
              <a:lnSpc>
                <a:spcPct val="100000"/>
              </a:lnSpc>
            </a:pPr>
            <a:r>
              <a:rPr b="0" lang="de-DE" sz="2000" spc="-1" strike="noStrike">
                <a:solidFill>
                  <a:srgbClr val="000000"/>
                </a:solidFill>
                <a:latin typeface="Book Antiqua"/>
              </a:rPr>
              <a:t>	</a:t>
            </a:r>
            <a:r>
              <a:rPr b="0" lang="de-DE" sz="2000" spc="-1" strike="noStrike">
                <a:solidFill>
                  <a:srgbClr val="000000"/>
                </a:solidFill>
                <a:latin typeface="Book Antiqua"/>
              </a:rPr>
              <a:t>Pati...</a:t>
            </a:r>
            <a:endParaRPr b="0" lang="de-DE" sz="2000" spc="-1" strike="noStrike">
              <a:latin typeface="Arial"/>
            </a:endParaRPr>
          </a:p>
          <a:p>
            <a:pPr>
              <a:lnSpc>
                <a:spcPct val="100000"/>
              </a:lnSpc>
            </a:pPr>
            <a:r>
              <a:rPr b="0" lang="de-DE" sz="2000" spc="-1" strike="noStrike">
                <a:solidFill>
                  <a:srgbClr val="000000"/>
                </a:solidFill>
                <a:latin typeface="Book Antiqua"/>
              </a:rPr>
              <a:t>	</a:t>
            </a:r>
            <a:r>
              <a:rPr b="0" lang="de-DE" sz="2000" spc="-1" strike="noStrike">
                <a:solidFill>
                  <a:srgbClr val="000000"/>
                </a:solidFill>
                <a:latin typeface="Book Antiqua"/>
              </a:rPr>
              <a:t>...</a:t>
            </a:r>
            <a:endParaRPr b="0" lang="de-DE" sz="2000" spc="-1" strike="noStrike">
              <a:latin typeface="Arial"/>
            </a:endParaRPr>
          </a:p>
          <a:p>
            <a:pPr>
              <a:lnSpc>
                <a:spcPct val="100000"/>
              </a:lnSpc>
            </a:pPr>
            <a:r>
              <a:rPr b="0" lang="de-DE" sz="2000" spc="-1" strike="noStrike">
                <a:solidFill>
                  <a:srgbClr val="000000"/>
                </a:solidFill>
                <a:latin typeface="Book Antiqua"/>
              </a:rPr>
              <a:t>};</a:t>
            </a:r>
            <a:endParaRPr b="0" lang="de-DE" sz="2000" spc="-1" strike="noStrike">
              <a:latin typeface="Arial"/>
            </a:endParaRPr>
          </a:p>
        </p:txBody>
      </p:sp>
      <p:sp>
        <p:nvSpPr>
          <p:cNvPr id="432" name="CustomShape 4"/>
          <p:cNvSpPr/>
          <p:nvPr/>
        </p:nvSpPr>
        <p:spPr>
          <a:xfrm>
            <a:off x="214200" y="857160"/>
            <a:ext cx="3357360" cy="57132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dk1"/>
          </a:lnRef>
          <a:fillRef idx="3">
            <a:schemeClr val="dk1"/>
          </a:fillRef>
          <a:effectRef idx="3">
            <a:schemeClr val="dk1"/>
          </a:effectRef>
          <a:fontRef idx="minor"/>
        </p:style>
        <p:txBody>
          <a:bodyPr lIns="90000" rIns="90000" tIns="45000" bIns="45000" anchor="ctr"/>
          <a:p>
            <a:pPr algn="ctr">
              <a:lnSpc>
                <a:spcPct val="100000"/>
              </a:lnSpc>
            </a:pPr>
            <a:r>
              <a:rPr b="0" lang="de-DE" sz="1400" spc="-1" strike="noStrike">
                <a:solidFill>
                  <a:srgbClr val="ffffff"/>
                </a:solidFill>
                <a:latin typeface="Book Antiqua"/>
              </a:rPr>
              <a:t>vector&lt;</a:t>
            </a:r>
            <a:r>
              <a:rPr b="0" lang="de-DE" sz="1400" spc="-1" strike="noStrike">
                <a:solidFill>
                  <a:srgbClr val="ffafd1"/>
                </a:solidFill>
                <a:latin typeface="Book Antiqua"/>
              </a:rPr>
              <a:t>Name_Classe</a:t>
            </a:r>
            <a:r>
              <a:rPr b="0" lang="de-DE" sz="1400" spc="-1" strike="noStrike">
                <a:solidFill>
                  <a:srgbClr val="ffffff"/>
                </a:solidFill>
                <a:latin typeface="Book Antiqua"/>
              </a:rPr>
              <a:t>&gt; mein_vector;</a:t>
            </a:r>
            <a:endParaRPr b="0" lang="de-DE" sz="1400" spc="-1" strike="noStrike">
              <a:latin typeface="Arial"/>
            </a:endParaRPr>
          </a:p>
        </p:txBody>
      </p:sp>
      <p:sp>
        <p:nvSpPr>
          <p:cNvPr id="433" name="CustomShape 5"/>
          <p:cNvSpPr/>
          <p:nvPr/>
        </p:nvSpPr>
        <p:spPr>
          <a:xfrm>
            <a:off x="214200" y="1500120"/>
            <a:ext cx="3357360" cy="57132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dk1"/>
          </a:lnRef>
          <a:fillRef idx="3">
            <a:schemeClr val="dk1"/>
          </a:fillRef>
          <a:effectRef idx="3">
            <a:schemeClr val="dk1"/>
          </a:effectRef>
          <a:fontRef idx="minor"/>
        </p:style>
        <p:txBody>
          <a:bodyPr lIns="90000" rIns="90000" tIns="45000" bIns="45000" anchor="ctr"/>
          <a:p>
            <a:pPr algn="ctr">
              <a:lnSpc>
                <a:spcPct val="100000"/>
              </a:lnSpc>
            </a:pPr>
            <a:r>
              <a:rPr b="0" lang="de-DE" sz="2000" spc="-1" strike="noStrike">
                <a:solidFill>
                  <a:srgbClr val="ffffff"/>
                </a:solidFill>
                <a:latin typeface="Book Antiqua"/>
              </a:rPr>
              <a:t>Vector füllen</a:t>
            </a:r>
            <a:endParaRPr b="0" lang="de-DE" sz="2000" spc="-1" strike="noStrike">
              <a:latin typeface="Arial"/>
            </a:endParaRPr>
          </a:p>
        </p:txBody>
      </p:sp>
      <p:sp>
        <p:nvSpPr>
          <p:cNvPr id="434" name="CustomShape 6"/>
          <p:cNvSpPr/>
          <p:nvPr/>
        </p:nvSpPr>
        <p:spPr>
          <a:xfrm>
            <a:off x="2643120" y="3643200"/>
            <a:ext cx="5643360" cy="2499840"/>
          </a:xfrm>
          <a:prstGeom prst="roundRect">
            <a:avLst>
              <a:gd name="adj" fmla="val 16667"/>
            </a:avLst>
          </a:prstGeom>
          <a:ln>
            <a:round/>
          </a:ln>
          <a:effectLst>
            <a:outerShdw algn="br" blurRad="76200" dir="0" kx="1200000" rotWithShape="0" sy="23000">
              <a:srgbClr val="000000">
                <a:alpha val="20000"/>
              </a:srgbClr>
            </a:outerShdw>
          </a:effectLst>
        </p:spPr>
        <p:style>
          <a:lnRef idx="2">
            <a:schemeClr val="accent6"/>
          </a:lnRef>
          <a:fillRef idx="1">
            <a:schemeClr val="lt1"/>
          </a:fillRef>
          <a:effectRef idx="0">
            <a:schemeClr val="accent6"/>
          </a:effectRef>
          <a:fontRef idx="minor"/>
        </p:style>
        <p:txBody>
          <a:bodyPr lIns="90000" rIns="90000" tIns="45000" bIns="45000" anchor="ctr"/>
          <a:p>
            <a:pPr>
              <a:lnSpc>
                <a:spcPct val="100000"/>
              </a:lnSpc>
            </a:pPr>
            <a:r>
              <a:rPr b="0" lang="de-DE" sz="1800" spc="-1" strike="noStrike">
                <a:solidFill>
                  <a:srgbClr val="000000"/>
                </a:solidFill>
                <a:latin typeface="Book Antiqua"/>
              </a:rPr>
              <a:t>void vectorfuellen(vector&lt;</a:t>
            </a:r>
            <a:r>
              <a:rPr b="1" lang="de-DE" sz="1800" spc="-1" strike="noStrike">
                <a:solidFill>
                  <a:srgbClr val="9b0042"/>
                </a:solidFill>
                <a:latin typeface="Book Antiqua"/>
              </a:rPr>
              <a:t>Patient</a:t>
            </a:r>
            <a:r>
              <a:rPr b="0" lang="de-DE" sz="1800" spc="-1" strike="noStrike">
                <a:solidFill>
                  <a:srgbClr val="000000"/>
                </a:solidFill>
                <a:latin typeface="Book Antiqua"/>
              </a:rPr>
              <a:t>&gt; </a:t>
            </a:r>
            <a:r>
              <a:rPr b="1" lang="de-DE" sz="2800" spc="-1" strike="noStrike">
                <a:solidFill>
                  <a:srgbClr val="ff0000"/>
                </a:solidFill>
                <a:latin typeface="Book Antiqua"/>
              </a:rPr>
              <a:t>&amp;</a:t>
            </a:r>
            <a:r>
              <a:rPr b="0" lang="de-DE" sz="1800" spc="-1" strike="noStrike">
                <a:solidFill>
                  <a:srgbClr val="000000"/>
                </a:solidFill>
                <a:latin typeface="Book Antiqua"/>
              </a:rPr>
              <a:t> v_patfuell)</a:t>
            </a:r>
            <a:endParaRPr b="0" lang="de-DE" sz="1800" spc="-1" strike="noStrike">
              <a:latin typeface="Arial"/>
            </a:endParaRPr>
          </a:p>
          <a:p>
            <a:pPr>
              <a:lnSpc>
                <a:spcPct val="100000"/>
              </a:lnSpc>
            </a:pPr>
            <a:r>
              <a:rPr b="0" lang="de-DE" sz="1800" spc="-1" strike="noStrike">
                <a:solidFill>
                  <a:srgbClr val="000000"/>
                </a:solidFill>
                <a:latin typeface="Book Antiqua"/>
              </a:rPr>
              <a:t>{</a:t>
            </a:r>
            <a:endParaRPr b="0" lang="de-DE" sz="1800" spc="-1" strike="noStrike">
              <a:latin typeface="Arial"/>
            </a:endParaRPr>
          </a:p>
          <a:p>
            <a:pPr>
              <a:lnSpc>
                <a:spcPct val="100000"/>
              </a:lnSpc>
            </a:pPr>
            <a:r>
              <a:rPr b="0" lang="de-DE" sz="1800" spc="-1" strike="noStrike">
                <a:solidFill>
                  <a:srgbClr val="595959"/>
                </a:solidFill>
                <a:latin typeface="Book Antiqua"/>
              </a:rPr>
              <a:t>    </a:t>
            </a:r>
            <a:r>
              <a:rPr b="0" lang="de-DE" sz="1800" spc="-1" strike="noStrike">
                <a:solidFill>
                  <a:srgbClr val="595959"/>
                </a:solidFill>
                <a:latin typeface="Book Antiqua"/>
              </a:rPr>
              <a:t>// Erstellung eines neuen Objekts</a:t>
            </a:r>
            <a:endParaRPr b="0" lang="de-DE" sz="1800" spc="-1" strike="noStrike">
              <a:latin typeface="Arial"/>
            </a:endParaRPr>
          </a:p>
          <a:p>
            <a:pPr>
              <a:lnSpc>
                <a:spcPct val="100000"/>
              </a:lnSpc>
            </a:pPr>
            <a:r>
              <a:rPr b="0" lang="de-DE" sz="1800" spc="-1" strike="noStrike">
                <a:solidFill>
                  <a:srgbClr val="000000"/>
                </a:solidFill>
                <a:latin typeface="Book Antiqua"/>
              </a:rPr>
              <a:t>    </a:t>
            </a:r>
            <a:r>
              <a:rPr b="0" lang="de-DE" sz="1800" spc="-1" strike="noStrike">
                <a:solidFill>
                  <a:srgbClr val="000000"/>
                </a:solidFill>
                <a:latin typeface="Book Antiqua"/>
              </a:rPr>
              <a:t>Patient neuPatient01(„Müller“, „Hans“);</a:t>
            </a:r>
            <a:endParaRPr b="0" lang="de-DE" sz="1800" spc="-1" strike="noStrike">
              <a:latin typeface="Arial"/>
            </a:endParaRPr>
          </a:p>
          <a:p>
            <a:pPr>
              <a:lnSpc>
                <a:spcPct val="100000"/>
              </a:lnSpc>
            </a:pPr>
            <a:r>
              <a:rPr b="0" lang="de-DE" sz="1800" spc="-1" strike="noStrike">
                <a:solidFill>
                  <a:srgbClr val="595959"/>
                </a:solidFill>
                <a:latin typeface="Book Antiqua"/>
              </a:rPr>
              <a:t>   </a:t>
            </a:r>
            <a:r>
              <a:rPr b="0" lang="de-DE" sz="1800" spc="-1" strike="noStrike">
                <a:solidFill>
                  <a:srgbClr val="595959"/>
                </a:solidFill>
                <a:latin typeface="Book Antiqua"/>
              </a:rPr>
              <a:t>// Eintrag hinten dran</a:t>
            </a:r>
            <a:endParaRPr b="0" lang="de-DE" sz="1800" spc="-1" strike="noStrike">
              <a:latin typeface="Arial"/>
            </a:endParaRPr>
          </a:p>
          <a:p>
            <a:pPr>
              <a:lnSpc>
                <a:spcPct val="100000"/>
              </a:lnSpc>
            </a:pPr>
            <a:r>
              <a:rPr b="0" lang="de-DE" sz="1800" spc="-1" strike="noStrike">
                <a:solidFill>
                  <a:srgbClr val="000000"/>
                </a:solidFill>
                <a:latin typeface="Book Antiqua"/>
              </a:rPr>
              <a:t>    </a:t>
            </a:r>
            <a:r>
              <a:rPr b="0" lang="de-DE" sz="1800" spc="-1" strike="noStrike">
                <a:solidFill>
                  <a:srgbClr val="000000"/>
                </a:solidFill>
                <a:latin typeface="Book Antiqua"/>
              </a:rPr>
              <a:t>v_patfuell.push_back(neuPatient01);</a:t>
            </a:r>
            <a:endParaRPr b="0" lang="de-DE" sz="1800" spc="-1" strike="noStrike">
              <a:latin typeface="Arial"/>
            </a:endParaRPr>
          </a:p>
          <a:p>
            <a:pPr>
              <a:lnSpc>
                <a:spcPct val="100000"/>
              </a:lnSpc>
            </a:pPr>
            <a:r>
              <a:rPr b="0" lang="de-DE" sz="1800" spc="-1" strike="noStrike">
                <a:solidFill>
                  <a:srgbClr val="000000"/>
                </a:solidFill>
                <a:latin typeface="Book Antiqua"/>
              </a:rPr>
              <a:t>}</a:t>
            </a:r>
            <a:endParaRPr b="0" lang="de-DE" sz="1800" spc="-1" strike="noStrike">
              <a:latin typeface="Arial"/>
            </a:endParaRPr>
          </a:p>
        </p:txBody>
      </p:sp>
    </p:spTree>
  </p:cSld>
  <mc:AlternateContent>
    <mc:Choice Requires="p14">
      <p:transition spd="slow" p14:dur="2000"/>
    </mc:Choice>
    <mc:Fallback>
      <p:transition spd="slow"/>
    </mc:Fallback>
  </mc:AlternateContent>
  <p:timing>
    <p:tnLst>
      <p:par>
        <p:cTn id="189" dur="indefinite" restart="never" nodeType="tmRoot">
          <p:childTnLst>
            <p:seq>
              <p:cTn id="19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CustomShape 1"/>
          <p:cNvSpPr/>
          <p:nvPr/>
        </p:nvSpPr>
        <p:spPr>
          <a:xfrm>
            <a:off x="214200" y="142920"/>
            <a:ext cx="3357360" cy="57132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dk1"/>
          </a:lnRef>
          <a:fillRef idx="3">
            <a:schemeClr val="dk1"/>
          </a:fillRef>
          <a:effectRef idx="3">
            <a:schemeClr val="dk1"/>
          </a:effectRef>
          <a:fontRef idx="minor"/>
        </p:style>
        <p:txBody>
          <a:bodyPr lIns="90000" rIns="90000" tIns="45000" bIns="45000" anchor="ctr"/>
          <a:p>
            <a:pPr algn="ctr">
              <a:lnSpc>
                <a:spcPct val="100000"/>
              </a:lnSpc>
            </a:pPr>
            <a:r>
              <a:rPr b="0" lang="de-DE" sz="1800" spc="-1" strike="noStrike">
                <a:solidFill>
                  <a:srgbClr val="ffffff"/>
                </a:solidFill>
                <a:latin typeface="Book Antiqua"/>
              </a:rPr>
              <a:t>Vector zur Objekterstellung</a:t>
            </a:r>
            <a:endParaRPr b="0" lang="de-DE" sz="1800" spc="-1" strike="noStrike">
              <a:latin typeface="Arial"/>
            </a:endParaRPr>
          </a:p>
        </p:txBody>
      </p:sp>
      <p:sp>
        <p:nvSpPr>
          <p:cNvPr id="436" name="CustomShape 2"/>
          <p:cNvSpPr/>
          <p:nvPr/>
        </p:nvSpPr>
        <p:spPr>
          <a:xfrm>
            <a:off x="142920" y="2214720"/>
            <a:ext cx="4857480" cy="1999800"/>
          </a:xfrm>
          <a:prstGeom prst="roundRect">
            <a:avLst>
              <a:gd name="adj" fmla="val 16667"/>
            </a:avLst>
          </a:prstGeom>
          <a:ln>
            <a:solidFill>
              <a:srgbClr val="c02164"/>
            </a:solidFill>
            <a:round/>
          </a:ln>
          <a:effectLst>
            <a:outerShdw algn="tl" blurRad="130000" dir="2700000" dist="101314" rotWithShape="0">
              <a:srgbClr val="000000">
                <a:alpha val="35000"/>
              </a:srgbClr>
            </a:outerShdw>
          </a:effectLst>
        </p:spPr>
        <p:style>
          <a:lnRef idx="1">
            <a:schemeClr val="accent1"/>
          </a:lnRef>
          <a:fillRef idx="2">
            <a:schemeClr val="accent1"/>
          </a:fillRef>
          <a:effectRef idx="1">
            <a:schemeClr val="accent1"/>
          </a:effectRef>
          <a:fontRef idx="minor"/>
        </p:style>
        <p:txBody>
          <a:bodyPr lIns="90000" rIns="90000" tIns="45000" bIns="45000" anchor="ctr"/>
          <a:p>
            <a:pPr>
              <a:lnSpc>
                <a:spcPct val="100000"/>
              </a:lnSpc>
            </a:pPr>
            <a:r>
              <a:rPr b="0" lang="de-DE" sz="1400" spc="-1" strike="noStrike">
                <a:solidFill>
                  <a:srgbClr val="000000"/>
                </a:solidFill>
                <a:latin typeface="Book Antiqua"/>
              </a:rPr>
              <a:t>int main()</a:t>
            </a:r>
            <a:endParaRPr b="0" lang="de-DE" sz="1400" spc="-1" strike="noStrike">
              <a:latin typeface="Arial"/>
            </a:endParaRPr>
          </a:p>
          <a:p>
            <a:pPr>
              <a:lnSpc>
                <a:spcPct val="100000"/>
              </a:lnSpc>
            </a:pPr>
            <a:r>
              <a:rPr b="0" lang="de-DE" sz="1400" spc="-1" strike="noStrike">
                <a:solidFill>
                  <a:srgbClr val="000000"/>
                </a:solidFill>
                <a:latin typeface="Book Antiqua"/>
              </a:rPr>
              <a:t>{</a:t>
            </a:r>
            <a:endParaRPr b="0" lang="de-DE" sz="1400" spc="-1" strike="noStrike">
              <a:latin typeface="Arial"/>
            </a:endParaRPr>
          </a:p>
          <a:p>
            <a:pPr>
              <a:lnSpc>
                <a:spcPct val="100000"/>
              </a:lnSpc>
            </a:pPr>
            <a:r>
              <a:rPr b="0" lang="de-DE" sz="1400" spc="-1" strike="noStrike">
                <a:solidFill>
                  <a:srgbClr val="595959"/>
                </a:solidFill>
                <a:latin typeface="Book Antiqua"/>
              </a:rPr>
              <a:t>    </a:t>
            </a:r>
            <a:r>
              <a:rPr b="0" lang="de-DE" sz="1400" spc="-1" strike="noStrike">
                <a:solidFill>
                  <a:srgbClr val="595959"/>
                </a:solidFill>
                <a:latin typeface="Book Antiqua"/>
              </a:rPr>
              <a:t>// Leeren Vector erstellen</a:t>
            </a:r>
            <a:endParaRPr b="0" lang="de-DE" sz="1400" spc="-1" strike="noStrike">
              <a:latin typeface="Arial"/>
            </a:endParaRPr>
          </a:p>
          <a:p>
            <a:pPr>
              <a:lnSpc>
                <a:spcPct val="100000"/>
              </a:lnSpc>
            </a:pPr>
            <a:r>
              <a:rPr b="0" lang="de-DE" sz="1400" spc="-1" strike="noStrike">
                <a:solidFill>
                  <a:srgbClr val="000000"/>
                </a:solidFill>
                <a:latin typeface="Book Antiqua"/>
              </a:rPr>
              <a:t>     </a:t>
            </a:r>
            <a:r>
              <a:rPr b="0" lang="de-DE" sz="1400" spc="-1" strike="noStrike">
                <a:solidFill>
                  <a:srgbClr val="000000"/>
                </a:solidFill>
                <a:latin typeface="Book Antiqua"/>
              </a:rPr>
              <a:t>vector&lt;</a:t>
            </a:r>
            <a:r>
              <a:rPr b="0" lang="de-DE" sz="1400" spc="-1" strike="noStrike">
                <a:solidFill>
                  <a:srgbClr val="ff0000"/>
                </a:solidFill>
                <a:latin typeface="Book Antiqua"/>
              </a:rPr>
              <a:t>Patient</a:t>
            </a:r>
            <a:r>
              <a:rPr b="0" lang="de-DE" sz="1400" spc="-1" strike="noStrike">
                <a:solidFill>
                  <a:srgbClr val="000000"/>
                </a:solidFill>
                <a:latin typeface="Book Antiqua"/>
              </a:rPr>
              <a:t>&gt; v_pat;</a:t>
            </a:r>
            <a:endParaRPr b="0" lang="de-DE" sz="1400" spc="-1" strike="noStrike">
              <a:latin typeface="Arial"/>
            </a:endParaRPr>
          </a:p>
          <a:p>
            <a:pPr>
              <a:lnSpc>
                <a:spcPct val="100000"/>
              </a:lnSpc>
            </a:pPr>
            <a:r>
              <a:rPr b="0" lang="de-DE" sz="1400" spc="-1" strike="noStrike">
                <a:solidFill>
                  <a:srgbClr val="595959"/>
                </a:solidFill>
                <a:latin typeface="Book Antiqua"/>
              </a:rPr>
              <a:t>    </a:t>
            </a:r>
            <a:r>
              <a:rPr b="0" lang="de-DE" sz="1400" spc="-1" strike="noStrike">
                <a:solidFill>
                  <a:srgbClr val="595959"/>
                </a:solidFill>
                <a:latin typeface="Book Antiqua"/>
              </a:rPr>
              <a:t>// Welcher Vector ist betroffen (soll gefuellt werden)?</a:t>
            </a:r>
            <a:endParaRPr b="0" lang="de-DE" sz="1400" spc="-1" strike="noStrike">
              <a:latin typeface="Arial"/>
            </a:endParaRPr>
          </a:p>
          <a:p>
            <a:pPr>
              <a:lnSpc>
                <a:spcPct val="100000"/>
              </a:lnSpc>
            </a:pPr>
            <a:r>
              <a:rPr b="0" lang="de-DE" sz="1400" spc="-1" strike="noStrike">
                <a:solidFill>
                  <a:srgbClr val="000000"/>
                </a:solidFill>
                <a:latin typeface="Book Antiqua"/>
              </a:rPr>
              <a:t>    </a:t>
            </a:r>
            <a:r>
              <a:rPr b="0" lang="de-DE" sz="1400" spc="-1" strike="noStrike">
                <a:solidFill>
                  <a:srgbClr val="000000"/>
                </a:solidFill>
                <a:latin typeface="Book Antiqua"/>
              </a:rPr>
              <a:t>vectorfuellen(v_pat);</a:t>
            </a:r>
            <a:endParaRPr b="0" lang="de-DE" sz="1400" spc="-1" strike="noStrike">
              <a:latin typeface="Arial"/>
            </a:endParaRPr>
          </a:p>
          <a:p>
            <a:pPr>
              <a:lnSpc>
                <a:spcPct val="100000"/>
              </a:lnSpc>
            </a:pPr>
            <a:r>
              <a:rPr b="0" lang="de-DE" sz="1400" spc="-1" strike="noStrike">
                <a:solidFill>
                  <a:srgbClr val="595959"/>
                </a:solidFill>
                <a:latin typeface="Book Antiqua"/>
              </a:rPr>
              <a:t>    </a:t>
            </a:r>
            <a:r>
              <a:rPr b="0" lang="de-DE" sz="1400" spc="-1" strike="noStrike">
                <a:solidFill>
                  <a:srgbClr val="595959"/>
                </a:solidFill>
                <a:latin typeface="Book Antiqua"/>
              </a:rPr>
              <a:t>// Welcher Vector ist betroffen (soll gezeigt werden)?</a:t>
            </a:r>
            <a:endParaRPr b="0" lang="de-DE" sz="1400" spc="-1" strike="noStrike">
              <a:latin typeface="Arial"/>
            </a:endParaRPr>
          </a:p>
          <a:p>
            <a:pPr>
              <a:lnSpc>
                <a:spcPct val="100000"/>
              </a:lnSpc>
            </a:pPr>
            <a:r>
              <a:rPr b="0" lang="de-DE" sz="1400" spc="-1" strike="noStrike">
                <a:solidFill>
                  <a:srgbClr val="000000"/>
                </a:solidFill>
                <a:latin typeface="Book Antiqua"/>
              </a:rPr>
              <a:t>    </a:t>
            </a:r>
            <a:r>
              <a:rPr b="0" lang="de-DE" sz="1400" spc="-1" strike="noStrike">
                <a:solidFill>
                  <a:srgbClr val="000000"/>
                </a:solidFill>
                <a:latin typeface="Book Antiqua"/>
              </a:rPr>
              <a:t>vectorzeigen(v_pat);</a:t>
            </a:r>
            <a:endParaRPr b="0" lang="de-DE" sz="1400" spc="-1" strike="noStrike">
              <a:latin typeface="Arial"/>
            </a:endParaRPr>
          </a:p>
          <a:p>
            <a:pPr>
              <a:lnSpc>
                <a:spcPct val="100000"/>
              </a:lnSpc>
            </a:pPr>
            <a:r>
              <a:rPr b="0" lang="de-DE" sz="1400" spc="-1" strike="noStrike">
                <a:solidFill>
                  <a:srgbClr val="000000"/>
                </a:solidFill>
                <a:latin typeface="Book Antiqua"/>
              </a:rPr>
              <a:t>}</a:t>
            </a:r>
            <a:endParaRPr b="0" lang="de-DE" sz="1400" spc="-1" strike="noStrike">
              <a:latin typeface="Arial"/>
            </a:endParaRPr>
          </a:p>
        </p:txBody>
      </p:sp>
      <p:sp>
        <p:nvSpPr>
          <p:cNvPr id="437" name="CustomShape 3"/>
          <p:cNvSpPr/>
          <p:nvPr/>
        </p:nvSpPr>
        <p:spPr>
          <a:xfrm>
            <a:off x="5500800" y="428760"/>
            <a:ext cx="3500280" cy="3857400"/>
          </a:xfrm>
          <a:prstGeom prst="roundRect">
            <a:avLst>
              <a:gd name="adj" fmla="val 16667"/>
            </a:avLst>
          </a:prstGeom>
          <a:ln>
            <a:solidFill>
              <a:srgbClr val="002572"/>
            </a:solidFill>
            <a:round/>
          </a:ln>
          <a:effectLst>
            <a:outerShdw algn="br" blurRad="50800" dir="13500000" dist="37674" rotWithShape="0">
              <a:srgbClr val="000000">
                <a:alpha val="40000"/>
              </a:srgbClr>
            </a:outerShdw>
          </a:effectLst>
        </p:spPr>
        <p:style>
          <a:lnRef idx="1">
            <a:schemeClr val="accent6"/>
          </a:lnRef>
          <a:fillRef idx="2">
            <a:schemeClr val="accent6"/>
          </a:fillRef>
          <a:effectRef idx="1">
            <a:schemeClr val="accent6"/>
          </a:effectRef>
          <a:fontRef idx="minor"/>
        </p:style>
        <p:txBody>
          <a:bodyPr lIns="90000" rIns="90000" tIns="45000" bIns="45000" anchor="ctr"/>
          <a:p>
            <a:pPr>
              <a:lnSpc>
                <a:spcPct val="100000"/>
              </a:lnSpc>
            </a:pPr>
            <a:r>
              <a:rPr b="0" lang="de-DE" sz="2000" spc="-1" strike="noStrike">
                <a:solidFill>
                  <a:srgbClr val="000000"/>
                </a:solidFill>
                <a:latin typeface="Book Antiqua"/>
              </a:rPr>
              <a:t>class Patient</a:t>
            </a:r>
            <a:endParaRPr b="0" lang="de-DE" sz="2000" spc="-1" strike="noStrike">
              <a:latin typeface="Arial"/>
            </a:endParaRPr>
          </a:p>
          <a:p>
            <a:pPr>
              <a:lnSpc>
                <a:spcPct val="100000"/>
              </a:lnSpc>
            </a:pPr>
            <a:r>
              <a:rPr b="0" lang="de-DE" sz="2000" spc="-1" strike="noStrike">
                <a:solidFill>
                  <a:srgbClr val="000000"/>
                </a:solidFill>
                <a:latin typeface="Book Antiqua"/>
              </a:rPr>
              <a:t>{</a:t>
            </a:r>
            <a:endParaRPr b="0" lang="de-DE" sz="2000" spc="-1" strike="noStrike">
              <a:latin typeface="Arial"/>
            </a:endParaRPr>
          </a:p>
          <a:p>
            <a:pPr>
              <a:lnSpc>
                <a:spcPct val="100000"/>
              </a:lnSpc>
            </a:pPr>
            <a:r>
              <a:rPr b="0" lang="de-DE" sz="2000" spc="-1" strike="noStrike">
                <a:solidFill>
                  <a:srgbClr val="000000"/>
                </a:solidFill>
                <a:latin typeface="Book Antiqua"/>
              </a:rPr>
              <a:t>  </a:t>
            </a:r>
            <a:r>
              <a:rPr b="0" lang="de-DE" sz="2000" spc="-1" strike="noStrike">
                <a:solidFill>
                  <a:srgbClr val="000000"/>
                </a:solidFill>
                <a:latin typeface="Book Antiqua"/>
              </a:rPr>
              <a:t>private:</a:t>
            </a:r>
            <a:endParaRPr b="0" lang="de-DE" sz="2000" spc="-1" strike="noStrike">
              <a:latin typeface="Arial"/>
            </a:endParaRPr>
          </a:p>
          <a:p>
            <a:pPr>
              <a:lnSpc>
                <a:spcPct val="100000"/>
              </a:lnSpc>
            </a:pPr>
            <a:r>
              <a:rPr b="0" lang="de-DE" sz="2000" spc="-1" strike="noStrike">
                <a:solidFill>
                  <a:srgbClr val="000000"/>
                </a:solidFill>
                <a:latin typeface="Book Antiqua"/>
              </a:rPr>
              <a:t>	</a:t>
            </a:r>
            <a:r>
              <a:rPr b="0" lang="de-DE" sz="2000" spc="-1" strike="noStrike">
                <a:solidFill>
                  <a:srgbClr val="000000"/>
                </a:solidFill>
                <a:latin typeface="Book Antiqua"/>
              </a:rPr>
              <a:t>string Nachname;</a:t>
            </a:r>
            <a:endParaRPr b="0" lang="de-DE" sz="2000" spc="-1" strike="noStrike">
              <a:latin typeface="Arial"/>
            </a:endParaRPr>
          </a:p>
          <a:p>
            <a:pPr>
              <a:lnSpc>
                <a:spcPct val="100000"/>
              </a:lnSpc>
            </a:pPr>
            <a:r>
              <a:rPr b="0" lang="de-DE" sz="2000" spc="-1" strike="noStrike">
                <a:solidFill>
                  <a:srgbClr val="000000"/>
                </a:solidFill>
                <a:latin typeface="Book Antiqua"/>
              </a:rPr>
              <a:t>	</a:t>
            </a:r>
            <a:r>
              <a:rPr b="0" lang="de-DE" sz="2000" spc="-1" strike="noStrike">
                <a:solidFill>
                  <a:srgbClr val="000000"/>
                </a:solidFill>
                <a:latin typeface="Book Antiqua"/>
              </a:rPr>
              <a:t>string Vorname;</a:t>
            </a:r>
            <a:endParaRPr b="0" lang="de-DE" sz="2000" spc="-1" strike="noStrike">
              <a:latin typeface="Arial"/>
            </a:endParaRPr>
          </a:p>
          <a:p>
            <a:pPr>
              <a:lnSpc>
                <a:spcPct val="100000"/>
              </a:lnSpc>
            </a:pPr>
            <a:r>
              <a:rPr b="0" lang="de-DE" sz="2000" spc="-1" strike="noStrike">
                <a:solidFill>
                  <a:srgbClr val="000000"/>
                </a:solidFill>
                <a:latin typeface="Book Antiqua"/>
              </a:rPr>
              <a:t>  </a:t>
            </a:r>
            <a:r>
              <a:rPr b="0" lang="de-DE" sz="2000" spc="-1" strike="noStrike">
                <a:solidFill>
                  <a:srgbClr val="000000"/>
                </a:solidFill>
                <a:latin typeface="Book Antiqua"/>
              </a:rPr>
              <a:t>public:</a:t>
            </a:r>
            <a:endParaRPr b="0" lang="de-DE" sz="2000" spc="-1" strike="noStrike">
              <a:latin typeface="Arial"/>
            </a:endParaRPr>
          </a:p>
          <a:p>
            <a:pPr>
              <a:lnSpc>
                <a:spcPct val="100000"/>
              </a:lnSpc>
            </a:pPr>
            <a:r>
              <a:rPr b="0" lang="de-DE" sz="2000" spc="-1" strike="noStrike">
                <a:solidFill>
                  <a:srgbClr val="000000"/>
                </a:solidFill>
                <a:latin typeface="Book Antiqua"/>
              </a:rPr>
              <a:t>	</a:t>
            </a:r>
            <a:r>
              <a:rPr b="0" lang="de-DE" sz="2000" spc="-1" strike="noStrike">
                <a:solidFill>
                  <a:srgbClr val="000000"/>
                </a:solidFill>
                <a:latin typeface="Book Antiqua"/>
              </a:rPr>
              <a:t>Patient()</a:t>
            </a:r>
            <a:endParaRPr b="0" lang="de-DE" sz="2000" spc="-1" strike="noStrike">
              <a:latin typeface="Arial"/>
            </a:endParaRPr>
          </a:p>
          <a:p>
            <a:pPr>
              <a:lnSpc>
                <a:spcPct val="100000"/>
              </a:lnSpc>
            </a:pPr>
            <a:r>
              <a:rPr b="0" lang="de-DE" sz="2000" spc="-1" strike="noStrike">
                <a:solidFill>
                  <a:srgbClr val="000000"/>
                </a:solidFill>
                <a:latin typeface="Book Antiqua"/>
              </a:rPr>
              <a:t>	</a:t>
            </a:r>
            <a:r>
              <a:rPr b="0" lang="de-DE" sz="2000" spc="-1" strike="noStrike">
                <a:solidFill>
                  <a:srgbClr val="000000"/>
                </a:solidFill>
                <a:latin typeface="Book Antiqua"/>
              </a:rPr>
              <a:t>Pati...</a:t>
            </a:r>
            <a:endParaRPr b="0" lang="de-DE" sz="2000" spc="-1" strike="noStrike">
              <a:latin typeface="Arial"/>
            </a:endParaRPr>
          </a:p>
          <a:p>
            <a:pPr>
              <a:lnSpc>
                <a:spcPct val="100000"/>
              </a:lnSpc>
            </a:pPr>
            <a:r>
              <a:rPr b="0" lang="de-DE" sz="2000" spc="-1" strike="noStrike">
                <a:solidFill>
                  <a:srgbClr val="000000"/>
                </a:solidFill>
                <a:latin typeface="Book Antiqua"/>
              </a:rPr>
              <a:t>	</a:t>
            </a:r>
            <a:r>
              <a:rPr b="0" lang="de-DE" sz="2000" spc="-1" strike="noStrike">
                <a:solidFill>
                  <a:srgbClr val="000000"/>
                </a:solidFill>
                <a:latin typeface="Book Antiqua"/>
              </a:rPr>
              <a:t>...</a:t>
            </a:r>
            <a:endParaRPr b="0" lang="de-DE" sz="2000" spc="-1" strike="noStrike">
              <a:latin typeface="Arial"/>
            </a:endParaRPr>
          </a:p>
          <a:p>
            <a:pPr>
              <a:lnSpc>
                <a:spcPct val="100000"/>
              </a:lnSpc>
            </a:pPr>
            <a:r>
              <a:rPr b="0" lang="de-DE" sz="2000" spc="-1" strike="noStrike">
                <a:solidFill>
                  <a:srgbClr val="000000"/>
                </a:solidFill>
                <a:latin typeface="Book Antiqua"/>
              </a:rPr>
              <a:t>};</a:t>
            </a:r>
            <a:endParaRPr b="0" lang="de-DE" sz="2000" spc="-1" strike="noStrike">
              <a:latin typeface="Arial"/>
            </a:endParaRPr>
          </a:p>
        </p:txBody>
      </p:sp>
      <p:sp>
        <p:nvSpPr>
          <p:cNvPr id="438" name="CustomShape 4"/>
          <p:cNvSpPr/>
          <p:nvPr/>
        </p:nvSpPr>
        <p:spPr>
          <a:xfrm>
            <a:off x="214200" y="857160"/>
            <a:ext cx="3357360" cy="57132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dk1"/>
          </a:lnRef>
          <a:fillRef idx="3">
            <a:schemeClr val="dk1"/>
          </a:fillRef>
          <a:effectRef idx="3">
            <a:schemeClr val="dk1"/>
          </a:effectRef>
          <a:fontRef idx="minor"/>
        </p:style>
        <p:txBody>
          <a:bodyPr lIns="90000" rIns="90000" tIns="45000" bIns="45000" anchor="ctr"/>
          <a:p>
            <a:pPr algn="ctr">
              <a:lnSpc>
                <a:spcPct val="100000"/>
              </a:lnSpc>
            </a:pPr>
            <a:r>
              <a:rPr b="0" lang="de-DE" sz="1400" spc="-1" strike="noStrike">
                <a:solidFill>
                  <a:srgbClr val="ffffff"/>
                </a:solidFill>
                <a:latin typeface="Book Antiqua"/>
              </a:rPr>
              <a:t>vector&lt;</a:t>
            </a:r>
            <a:r>
              <a:rPr b="0" lang="de-DE" sz="1400" spc="-1" strike="noStrike">
                <a:solidFill>
                  <a:srgbClr val="ffafd1"/>
                </a:solidFill>
                <a:latin typeface="Book Antiqua"/>
              </a:rPr>
              <a:t>Name_Classe</a:t>
            </a:r>
            <a:r>
              <a:rPr b="0" lang="de-DE" sz="1400" spc="-1" strike="noStrike">
                <a:solidFill>
                  <a:srgbClr val="ffffff"/>
                </a:solidFill>
                <a:latin typeface="Book Antiqua"/>
              </a:rPr>
              <a:t>&gt; mein_vector;</a:t>
            </a:r>
            <a:endParaRPr b="0" lang="de-DE" sz="1400" spc="-1" strike="noStrike">
              <a:latin typeface="Arial"/>
            </a:endParaRPr>
          </a:p>
        </p:txBody>
      </p:sp>
      <p:sp>
        <p:nvSpPr>
          <p:cNvPr id="439" name="CustomShape 5"/>
          <p:cNvSpPr/>
          <p:nvPr/>
        </p:nvSpPr>
        <p:spPr>
          <a:xfrm>
            <a:off x="214200" y="1500120"/>
            <a:ext cx="3357360" cy="57132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dk1"/>
          </a:lnRef>
          <a:fillRef idx="3">
            <a:schemeClr val="dk1"/>
          </a:fillRef>
          <a:effectRef idx="3">
            <a:schemeClr val="dk1"/>
          </a:effectRef>
          <a:fontRef idx="minor"/>
        </p:style>
        <p:txBody>
          <a:bodyPr lIns="90000" rIns="90000" tIns="45000" bIns="45000" anchor="ctr"/>
          <a:p>
            <a:pPr algn="ctr">
              <a:lnSpc>
                <a:spcPct val="100000"/>
              </a:lnSpc>
            </a:pPr>
            <a:r>
              <a:rPr b="0" lang="de-DE" sz="2000" spc="-1" strike="noStrike">
                <a:solidFill>
                  <a:srgbClr val="ffffff"/>
                </a:solidFill>
                <a:latin typeface="Book Antiqua"/>
              </a:rPr>
              <a:t>Vector füllen</a:t>
            </a:r>
            <a:endParaRPr b="0" lang="de-DE" sz="2000" spc="-1" strike="noStrike">
              <a:latin typeface="Arial"/>
            </a:endParaRPr>
          </a:p>
        </p:txBody>
      </p:sp>
      <p:sp>
        <p:nvSpPr>
          <p:cNvPr id="440" name="CustomShape 6"/>
          <p:cNvSpPr/>
          <p:nvPr/>
        </p:nvSpPr>
        <p:spPr>
          <a:xfrm>
            <a:off x="1357200" y="4000680"/>
            <a:ext cx="7357680" cy="2642760"/>
          </a:xfrm>
          <a:prstGeom prst="roundRect">
            <a:avLst>
              <a:gd name="adj" fmla="val 16667"/>
            </a:avLst>
          </a:prstGeom>
          <a:ln>
            <a:round/>
          </a:ln>
          <a:effectLst>
            <a:outerShdw algn="br" blurRad="76200" dir="0" kx="1200000" rotWithShape="0" sy="23000">
              <a:srgbClr val="000000">
                <a:alpha val="20000"/>
              </a:srgbClr>
            </a:outerShdw>
          </a:effectLst>
        </p:spPr>
        <p:style>
          <a:lnRef idx="2">
            <a:schemeClr val="accent6"/>
          </a:lnRef>
          <a:fillRef idx="1">
            <a:schemeClr val="lt1"/>
          </a:fillRef>
          <a:effectRef idx="0">
            <a:schemeClr val="accent6"/>
          </a:effectRef>
          <a:fontRef idx="minor"/>
        </p:style>
        <p:txBody>
          <a:bodyPr lIns="90000" rIns="90000" tIns="45000" bIns="45000" anchor="ctr"/>
          <a:p>
            <a:pPr>
              <a:lnSpc>
                <a:spcPct val="100000"/>
              </a:lnSpc>
            </a:pPr>
            <a:r>
              <a:rPr b="0" lang="de-DE" sz="1800" spc="-1" strike="noStrike">
                <a:solidFill>
                  <a:srgbClr val="000000"/>
                </a:solidFill>
                <a:latin typeface="Book Antiqua"/>
              </a:rPr>
              <a:t>void vectorzeigen(</a:t>
            </a:r>
            <a:r>
              <a:rPr b="1" lang="de-DE" sz="2800" spc="-1" strike="noStrike">
                <a:solidFill>
                  <a:srgbClr val="002060"/>
                </a:solidFill>
                <a:latin typeface="Book Antiqua"/>
              </a:rPr>
              <a:t>const</a:t>
            </a:r>
            <a:r>
              <a:rPr b="0" lang="de-DE" sz="3600" spc="-1" strike="noStrike">
                <a:solidFill>
                  <a:srgbClr val="00b050"/>
                </a:solidFill>
                <a:latin typeface="Book Antiqua"/>
              </a:rPr>
              <a:t> </a:t>
            </a:r>
            <a:r>
              <a:rPr b="0" lang="de-DE" sz="1800" spc="-1" strike="noStrike">
                <a:solidFill>
                  <a:srgbClr val="000000"/>
                </a:solidFill>
                <a:latin typeface="Book Antiqua"/>
              </a:rPr>
              <a:t>vector&lt;</a:t>
            </a:r>
            <a:r>
              <a:rPr b="1" lang="de-DE" sz="1800" spc="-1" strike="noStrike">
                <a:solidFill>
                  <a:srgbClr val="9b0042"/>
                </a:solidFill>
                <a:latin typeface="Book Antiqua"/>
              </a:rPr>
              <a:t>Patient</a:t>
            </a:r>
            <a:r>
              <a:rPr b="0" lang="de-DE" sz="1800" spc="-1" strike="noStrike">
                <a:solidFill>
                  <a:srgbClr val="000000"/>
                </a:solidFill>
                <a:latin typeface="Book Antiqua"/>
              </a:rPr>
              <a:t>&gt; </a:t>
            </a:r>
            <a:r>
              <a:rPr b="1" lang="de-DE" sz="2000" spc="-1" strike="noStrike">
                <a:solidFill>
                  <a:srgbClr val="ff0000"/>
                </a:solidFill>
                <a:latin typeface="Book Antiqua"/>
              </a:rPr>
              <a:t>&amp;</a:t>
            </a:r>
            <a:r>
              <a:rPr b="0" lang="de-DE" sz="1800" spc="-1" strike="noStrike">
                <a:solidFill>
                  <a:srgbClr val="000000"/>
                </a:solidFill>
                <a:latin typeface="Book Antiqua"/>
              </a:rPr>
              <a:t> mein_vectorzeigen)</a:t>
            </a:r>
            <a:endParaRPr b="0" lang="de-DE" sz="1800" spc="-1" strike="noStrike">
              <a:latin typeface="Arial"/>
            </a:endParaRPr>
          </a:p>
          <a:p>
            <a:pPr>
              <a:lnSpc>
                <a:spcPct val="100000"/>
              </a:lnSpc>
            </a:pPr>
            <a:r>
              <a:rPr b="0" lang="de-DE" sz="1800" spc="-1" strike="noStrike">
                <a:solidFill>
                  <a:srgbClr val="000000"/>
                </a:solidFill>
                <a:latin typeface="Book Antiqua"/>
              </a:rPr>
              <a:t>{</a:t>
            </a:r>
            <a:endParaRPr b="0" lang="de-DE" sz="1800" spc="-1" strike="noStrike">
              <a:latin typeface="Arial"/>
            </a:endParaRPr>
          </a:p>
          <a:p>
            <a:pPr>
              <a:lnSpc>
                <a:spcPct val="100000"/>
              </a:lnSpc>
            </a:pPr>
            <a:r>
              <a:rPr b="0" lang="de-DE" sz="1800" spc="-1" strike="noStrike">
                <a:solidFill>
                  <a:srgbClr val="000000"/>
                </a:solidFill>
                <a:latin typeface="Book Antiqua"/>
              </a:rPr>
              <a:t>   </a:t>
            </a:r>
            <a:r>
              <a:rPr b="0" lang="de-DE" sz="1800" spc="-1" strike="noStrike">
                <a:solidFill>
                  <a:srgbClr val="000000"/>
                </a:solidFill>
                <a:latin typeface="Book Antiqua"/>
              </a:rPr>
              <a:t>int i=0;</a:t>
            </a:r>
            <a:endParaRPr b="0" lang="de-DE" sz="1800" spc="-1" strike="noStrike">
              <a:latin typeface="Arial"/>
            </a:endParaRPr>
          </a:p>
          <a:p>
            <a:pPr>
              <a:lnSpc>
                <a:spcPct val="100000"/>
              </a:lnSpc>
            </a:pPr>
            <a:r>
              <a:rPr b="0" lang="de-DE" sz="1800" spc="-1" strike="noStrike">
                <a:solidFill>
                  <a:srgbClr val="000000"/>
                </a:solidFill>
                <a:latin typeface="Book Antiqua"/>
              </a:rPr>
              <a:t>   </a:t>
            </a:r>
            <a:r>
              <a:rPr b="0" lang="de-DE" sz="1800" spc="-1" strike="noStrike">
                <a:solidFill>
                  <a:srgbClr val="000000"/>
                </a:solidFill>
                <a:latin typeface="Book Antiqua"/>
              </a:rPr>
              <a:t>for(i=0; i&lt; mein_vectorzeigen.size(); i++)</a:t>
            </a:r>
            <a:endParaRPr b="0" lang="de-DE" sz="1800" spc="-1" strike="noStrike">
              <a:latin typeface="Arial"/>
            </a:endParaRPr>
          </a:p>
          <a:p>
            <a:pPr>
              <a:lnSpc>
                <a:spcPct val="100000"/>
              </a:lnSpc>
            </a:pPr>
            <a:r>
              <a:rPr b="0" lang="de-DE" sz="1800" spc="-1" strike="noStrike">
                <a:solidFill>
                  <a:srgbClr val="000000"/>
                </a:solidFill>
                <a:latin typeface="Book Antiqua"/>
              </a:rPr>
              <a:t>	</a:t>
            </a:r>
            <a:r>
              <a:rPr b="0" lang="de-DE" sz="1800" spc="-1" strike="noStrike">
                <a:solidFill>
                  <a:srgbClr val="000000"/>
                </a:solidFill>
                <a:latin typeface="Book Antiqua"/>
              </a:rPr>
              <a:t>{</a:t>
            </a:r>
            <a:endParaRPr b="0" lang="de-DE" sz="1800" spc="-1" strike="noStrike">
              <a:latin typeface="Arial"/>
            </a:endParaRPr>
          </a:p>
          <a:p>
            <a:pPr>
              <a:lnSpc>
                <a:spcPct val="100000"/>
              </a:lnSpc>
            </a:pPr>
            <a:r>
              <a:rPr b="0" lang="de-DE" sz="1800" spc="-1" strike="noStrike">
                <a:solidFill>
                  <a:srgbClr val="000000"/>
                </a:solidFill>
                <a:latin typeface="Book Antiqua"/>
              </a:rPr>
              <a:t>	</a:t>
            </a:r>
            <a:r>
              <a:rPr b="0" lang="de-DE" sz="1800" spc="-1" strike="noStrike">
                <a:solidFill>
                  <a:srgbClr val="000000"/>
                </a:solidFill>
                <a:latin typeface="Book Antiqua"/>
              </a:rPr>
              <a:t>   </a:t>
            </a:r>
            <a:r>
              <a:rPr b="0" lang="de-DE" sz="1800" spc="-1" strike="noStrike">
                <a:solidFill>
                  <a:srgbClr val="000000"/>
                </a:solidFill>
                <a:latin typeface="Book Antiqua"/>
              </a:rPr>
              <a:t>cout &lt;&lt; mein_vectorzeigen[i] &lt;&lt; endl;</a:t>
            </a:r>
            <a:endParaRPr b="0" lang="de-DE" sz="1800" spc="-1" strike="noStrike">
              <a:latin typeface="Arial"/>
            </a:endParaRPr>
          </a:p>
          <a:p>
            <a:pPr>
              <a:lnSpc>
                <a:spcPct val="100000"/>
              </a:lnSpc>
            </a:pPr>
            <a:r>
              <a:rPr b="0" lang="de-DE" sz="1800" spc="-1" strike="noStrike">
                <a:solidFill>
                  <a:srgbClr val="000000"/>
                </a:solidFill>
                <a:latin typeface="Book Antiqua"/>
              </a:rPr>
              <a:t>	</a:t>
            </a:r>
            <a:r>
              <a:rPr b="0" lang="de-DE" sz="1800" spc="-1" strike="noStrike">
                <a:solidFill>
                  <a:srgbClr val="000000"/>
                </a:solidFill>
                <a:latin typeface="Book Antiqua"/>
              </a:rPr>
              <a:t>}</a:t>
            </a:r>
            <a:endParaRPr b="0" lang="de-DE" sz="1800" spc="-1" strike="noStrike">
              <a:latin typeface="Arial"/>
            </a:endParaRPr>
          </a:p>
          <a:p>
            <a:pPr>
              <a:lnSpc>
                <a:spcPct val="100000"/>
              </a:lnSpc>
            </a:pPr>
            <a:r>
              <a:rPr b="0" lang="de-DE" sz="1800" spc="-1" strike="noStrike">
                <a:solidFill>
                  <a:srgbClr val="000000"/>
                </a:solidFill>
                <a:latin typeface="Book Antiqua"/>
              </a:rPr>
              <a:t>}</a:t>
            </a:r>
            <a:endParaRPr b="0" lang="de-DE"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TextShape 1"/>
          <p:cNvSpPr txBox="1"/>
          <p:nvPr/>
        </p:nvSpPr>
        <p:spPr>
          <a:xfrm>
            <a:off x="457200" y="272880"/>
            <a:ext cx="3007800" cy="1161720"/>
          </a:xfrm>
          <a:prstGeom prst="rect">
            <a:avLst/>
          </a:prstGeom>
          <a:noFill/>
          <a:ln>
            <a:noFill/>
          </a:ln>
        </p:spPr>
        <p:txBody>
          <a:bodyPr lIns="90000" rIns="90000" tIns="45000" bIns="45000" anchor="b">
            <a:normAutofit fontScale="39000"/>
          </a:bodyPr>
          <a:p>
            <a:pPr>
              <a:lnSpc>
                <a:spcPct val="100000"/>
              </a:lnSpc>
            </a:pPr>
            <a:r>
              <a:rPr b="0" lang="de-DE" sz="6600" spc="-1" strike="noStrike">
                <a:solidFill>
                  <a:srgbClr val="ff95b4"/>
                </a:solidFill>
                <a:latin typeface="Lucida Sans"/>
              </a:rPr>
              <a:t>Dateien</a:t>
            </a:r>
            <a:endParaRPr b="0" lang="de-DE" sz="6600" spc="-1" strike="noStrike">
              <a:solidFill>
                <a:srgbClr val="ffffff"/>
              </a:solidFill>
              <a:latin typeface="Book Antiqua"/>
            </a:endParaRPr>
          </a:p>
        </p:txBody>
      </p:sp>
      <p:sp>
        <p:nvSpPr>
          <p:cNvPr id="442" name="TextShape 2"/>
          <p:cNvSpPr txBox="1"/>
          <p:nvPr/>
        </p:nvSpPr>
        <p:spPr>
          <a:xfrm>
            <a:off x="457200" y="1523880"/>
            <a:ext cx="3007800" cy="4601880"/>
          </a:xfrm>
          <a:prstGeom prst="rect">
            <a:avLst/>
          </a:prstGeom>
          <a:noFill/>
          <a:ln>
            <a:noFill/>
          </a:ln>
        </p:spPr>
        <p:txBody>
          <a:bodyPr lIns="90000" rIns="90000" tIns="45000" bIns="45000"/>
          <a:p>
            <a:endParaRPr b="0" lang="de-DE" sz="2800" spc="-1" strike="noStrike">
              <a:solidFill>
                <a:srgbClr val="ffffff"/>
              </a:solidFill>
              <a:latin typeface="Book Antiqua"/>
            </a:endParaRPr>
          </a:p>
        </p:txBody>
      </p:sp>
      <p:sp>
        <p:nvSpPr>
          <p:cNvPr id="443" name="TextShape 3"/>
          <p:cNvSpPr txBox="1"/>
          <p:nvPr/>
        </p:nvSpPr>
        <p:spPr>
          <a:xfrm>
            <a:off x="3575160" y="272880"/>
            <a:ext cx="5411520" cy="5870160"/>
          </a:xfrm>
          <a:prstGeom prst="rect">
            <a:avLst/>
          </a:prstGeom>
          <a:noFill/>
          <a:ln>
            <a:noFill/>
          </a:ln>
        </p:spPr>
        <p:txBody>
          <a:bodyPr lIns="90000" rIns="90000" tIns="45000" bIns="45000"/>
          <a:p>
            <a:pPr marL="548640" indent="-411120">
              <a:lnSpc>
                <a:spcPct val="100000"/>
              </a:lnSpc>
              <a:spcBef>
                <a:spcPts val="519"/>
              </a:spcBef>
              <a:buClr>
                <a:srgbClr val="f9f9f9"/>
              </a:buClr>
              <a:buSzPct val="65000"/>
              <a:buFont typeface="Wingdings 2" charset="2"/>
              <a:buChar char=""/>
            </a:pPr>
            <a:r>
              <a:rPr b="0" lang="de-DE" sz="2600" spc="-1" strike="noStrike">
                <a:solidFill>
                  <a:srgbClr val="002776"/>
                </a:solidFill>
                <a:latin typeface="Book Antiqua"/>
              </a:rPr>
              <a:t>Unterrichtseinheit</a:t>
            </a:r>
            <a:r>
              <a:rPr b="0" lang="de-DE" sz="2600" spc="-1" strike="noStrike">
                <a:solidFill>
                  <a:srgbClr val="ffffff"/>
                </a:solidFill>
                <a:latin typeface="Book Antiqua"/>
              </a:rPr>
              <a:t> 6:</a:t>
            </a:r>
            <a:endParaRPr b="0" lang="de-DE" sz="2600" spc="-1" strike="noStrike">
              <a:solidFill>
                <a:srgbClr val="ffffff"/>
              </a:solidFill>
              <a:latin typeface="Book Antiqua"/>
            </a:endParaRPr>
          </a:p>
          <a:p>
            <a:pPr lvl="1" marL="868680" indent="-282960">
              <a:lnSpc>
                <a:spcPct val="100000"/>
              </a:lnSpc>
              <a:spcBef>
                <a:spcPts val="479"/>
              </a:spcBef>
              <a:buClr>
                <a:srgbClr val="ffffff"/>
              </a:buClr>
              <a:buSzPct val="80000"/>
              <a:buFont typeface="Wingdings 2" charset="2"/>
              <a:buChar char=""/>
            </a:pPr>
            <a:r>
              <a:rPr b="0" lang="de-DE" sz="2400" spc="-1" strike="noStrike">
                <a:solidFill>
                  <a:srgbClr val="ffffff"/>
                </a:solidFill>
                <a:latin typeface="Book Antiqua"/>
              </a:rPr>
              <a:t>Powerpoint Datei:</a:t>
            </a:r>
            <a:endParaRPr b="0" lang="de-DE" sz="2400" spc="-1" strike="noStrike">
              <a:solidFill>
                <a:srgbClr val="ffffff"/>
              </a:solidFill>
              <a:latin typeface="Book Antiqua"/>
            </a:endParaRPr>
          </a:p>
          <a:p>
            <a:pPr marL="868680" indent="-282960">
              <a:lnSpc>
                <a:spcPct val="100000"/>
              </a:lnSpc>
              <a:spcBef>
                <a:spcPts val="479"/>
              </a:spcBef>
            </a:pPr>
            <a:r>
              <a:rPr b="0" lang="de-DE" sz="2400" spc="-1" strike="noStrike">
                <a:solidFill>
                  <a:srgbClr val="ffffff"/>
                </a:solidFill>
                <a:latin typeface="Book Antiqua"/>
              </a:rPr>
              <a:t>	</a:t>
            </a:r>
            <a:r>
              <a:rPr b="0" lang="de-DE" sz="2400" spc="-1" strike="noStrike">
                <a:solidFill>
                  <a:srgbClr val="ffffff"/>
                </a:solidFill>
                <a:latin typeface="Book Antiqua"/>
              </a:rPr>
              <a:t>„</a:t>
            </a:r>
            <a:r>
              <a:rPr b="0" lang="de-DE" sz="2400" spc="-1" strike="noStrike">
                <a:solidFill>
                  <a:srgbClr val="ffafd1"/>
                </a:solidFill>
                <a:latin typeface="Book Antiqua"/>
              </a:rPr>
              <a:t> </a:t>
            </a:r>
            <a:r>
              <a:rPr b="0" lang="de-DE" sz="2400" spc="-1" strike="noStrike">
                <a:solidFill>
                  <a:srgbClr val="ffafd1"/>
                </a:solidFill>
                <a:latin typeface="Book Antiqua"/>
              </a:rPr>
              <a:t>06-C++Aubaukurs_E229-UE.6-Gisela_Neira</a:t>
            </a:r>
            <a:r>
              <a:rPr b="0" lang="de-DE" sz="2400" spc="-1" strike="noStrike">
                <a:solidFill>
                  <a:srgbClr val="ffffff"/>
                </a:solidFill>
                <a:latin typeface="Book Antiqua"/>
              </a:rPr>
              <a:t>“</a:t>
            </a:r>
            <a:endParaRPr b="0" lang="de-DE" sz="2400" spc="-1" strike="noStrike">
              <a:solidFill>
                <a:srgbClr val="ffffff"/>
              </a:solidFill>
              <a:latin typeface="Book Antiqua"/>
            </a:endParaRPr>
          </a:p>
          <a:p>
            <a:pPr marL="868680" indent="-282960">
              <a:lnSpc>
                <a:spcPct val="100000"/>
              </a:lnSpc>
              <a:spcBef>
                <a:spcPts val="479"/>
              </a:spcBef>
            </a:pPr>
            <a:r>
              <a:rPr b="0" lang="de-DE" sz="2400" spc="-1" strike="noStrike">
                <a:solidFill>
                  <a:srgbClr val="ffffff"/>
                </a:solidFill>
                <a:latin typeface="Book Antiqua"/>
              </a:rPr>
              <a:t>Text-Dateien:</a:t>
            </a:r>
            <a:endParaRPr b="0" lang="de-DE" sz="2400" spc="-1" strike="noStrike">
              <a:solidFill>
                <a:srgbClr val="ffffff"/>
              </a:solidFill>
              <a:latin typeface="Book Antiqua"/>
            </a:endParaRPr>
          </a:p>
          <a:p>
            <a:pPr marL="868680" indent="-282960">
              <a:lnSpc>
                <a:spcPct val="100000"/>
              </a:lnSpc>
              <a:spcBef>
                <a:spcPts val="479"/>
              </a:spcBef>
            </a:pPr>
            <a:r>
              <a:rPr b="0" lang="de-DE" sz="2400" spc="-1" strike="noStrike">
                <a:solidFill>
                  <a:srgbClr val="ffffff"/>
                </a:solidFill>
                <a:latin typeface="Book Antiqua"/>
              </a:rPr>
              <a:t>	</a:t>
            </a:r>
            <a:endParaRPr b="0" lang="de-DE" sz="2400" spc="-1" strike="noStrike">
              <a:solidFill>
                <a:srgbClr val="ffffff"/>
              </a:solidFill>
              <a:latin typeface="Book Antiqua"/>
            </a:endParaRPr>
          </a:p>
        </p:txBody>
      </p:sp>
    </p:spTree>
  </p:cSld>
  <mc:AlternateContent>
    <mc:Choice Requires="p14">
      <p:transition spd="slow" p14:dur="2000"/>
    </mc:Choice>
    <mc:Fallback>
      <p:transition spd="slow"/>
    </mc:Fallback>
  </mc:AlternateContent>
  <p:timing>
    <p:tnLst>
      <p:par>
        <p:cTn id="191" dur="indefinite" restart="never" nodeType="tmRoot">
          <p:childTnLst>
            <p:seq>
              <p:cTn id="192" dur="indefinite" nodeType="mainSeq">
                <p:childTnLst>
                  <p:par>
                    <p:cTn id="193" fill="hold">
                      <p:stCondLst>
                        <p:cond delay="indefinite"/>
                      </p:stCondLst>
                      <p:childTnLst>
                        <p:par>
                          <p:cTn id="194" fill="hold">
                            <p:stCondLst>
                              <p:cond delay="0"/>
                            </p:stCondLst>
                            <p:childTnLst>
                              <p:par>
                                <p:cTn id="195" nodeType="clickEffect" fill="hold" presetClass="entr" presetID="2" presetSubtype="4">
                                  <p:stCondLst>
                                    <p:cond delay="0"/>
                                  </p:stCondLst>
                                  <p:childTnLst>
                                    <p:set>
                                      <p:cBhvr>
                                        <p:cTn id="196" dur="1" fill="hold">
                                          <p:stCondLst>
                                            <p:cond delay="0"/>
                                          </p:stCondLst>
                                        </p:cTn>
                                        <p:tgtEl>
                                          <p:spTgt spid="441"/>
                                        </p:tgtEl>
                                        <p:attrNameLst>
                                          <p:attrName>style.visibility</p:attrName>
                                        </p:attrNameLst>
                                      </p:cBhvr>
                                      <p:to>
                                        <p:strVal val="visible"/>
                                      </p:to>
                                    </p:set>
                                    <p:anim calcmode="lin" valueType="num">
                                      <p:cBhvr additive="repl">
                                        <p:cTn id="197" dur="500" fill="hold"/>
                                        <p:tgtEl>
                                          <p:spTgt spid="441"/>
                                        </p:tgtEl>
                                        <p:attrNameLst>
                                          <p:attrName>ppt_x</p:attrName>
                                        </p:attrNameLst>
                                      </p:cBhvr>
                                      <p:tavLst>
                                        <p:tav tm="0">
                                          <p:val>
                                            <p:strVal val="#ppt_x"/>
                                          </p:val>
                                        </p:tav>
                                        <p:tav tm="100000">
                                          <p:val>
                                            <p:strVal val="#ppt_x"/>
                                          </p:val>
                                        </p:tav>
                                      </p:tavLst>
                                    </p:anim>
                                    <p:anim calcmode="lin" valueType="num">
                                      <p:cBhvr additive="repl">
                                        <p:cTn id="198" dur="500" fill="hold"/>
                                        <p:tgtEl>
                                          <p:spTgt spid="441"/>
                                        </p:tgtEl>
                                        <p:attrNameLst>
                                          <p:attrName>ppt_y</p:attrName>
                                        </p:attrNameLst>
                                      </p:cBhvr>
                                      <p:tavLst>
                                        <p:tav tm="0">
                                          <p:val>
                                            <p:strVal val="1+#ppt_h/2"/>
                                          </p:val>
                                        </p:tav>
                                        <p:tav tm="100000">
                                          <p:val>
                                            <p:strVal val="#ppt_y"/>
                                          </p:val>
                                        </p:tav>
                                      </p:tavLst>
                                    </p:anim>
                                  </p:childTnLst>
                                </p:cTn>
                              </p:par>
                            </p:childTnLst>
                          </p:cTn>
                        </p:par>
                      </p:childTnLst>
                    </p:cTn>
                  </p:par>
                  <p:par>
                    <p:cTn id="199" fill="hold">
                      <p:stCondLst>
                        <p:cond delay="indefinite"/>
                      </p:stCondLst>
                      <p:childTnLst>
                        <p:par>
                          <p:cTn id="200" fill="hold">
                            <p:stCondLst>
                              <p:cond delay="0"/>
                            </p:stCondLst>
                            <p:childTnLst>
                              <p:par>
                                <p:cTn id="201" nodeType="clickEffect" fill="hold" presetClass="entr" presetID="2" presetSubtype="4">
                                  <p:stCondLst>
                                    <p:cond delay="0"/>
                                  </p:stCondLst>
                                  <p:endCondLst>
                                    <p:cond delay="11000"/>
                                  </p:endCondLst>
                                  <p:childTnLst>
                                    <p:set>
                                      <p:cBhvr>
                                        <p:cTn id="202" dur="1" fill="hold">
                                          <p:stCondLst>
                                            <p:cond delay="0"/>
                                          </p:stCondLst>
                                        </p:cTn>
                                        <p:tgtEl>
                                          <p:spTgt spid="442">
                                            <p:txEl>
                                              <p:pRg st="0" end="0"/>
                                            </p:txEl>
                                          </p:spTgt>
                                        </p:tgtEl>
                                        <p:attrNameLst>
                                          <p:attrName>style.visibility</p:attrName>
                                        </p:attrNameLst>
                                      </p:cBhvr>
                                      <p:to>
                                        <p:strVal val="visible"/>
                                      </p:to>
                                    </p:set>
                                    <p:anim calcmode="lin" valueType="num">
                                      <p:cBhvr additive="repl">
                                        <p:cTn id="203" dur="500" fill="hold"/>
                                        <p:tgtEl>
                                          <p:spTgt spid="442">
                                            <p:txEl>
                                              <p:pRg st="0" end="0"/>
                                            </p:txEl>
                                          </p:spTgt>
                                        </p:tgtEl>
                                        <p:attrNameLst>
                                          <p:attrName>ppt_x</p:attrName>
                                        </p:attrNameLst>
                                      </p:cBhvr>
                                      <p:tavLst>
                                        <p:tav tm="0">
                                          <p:val>
                                            <p:strVal val="#ppt_x"/>
                                          </p:val>
                                        </p:tav>
                                        <p:tav tm="100000">
                                          <p:val>
                                            <p:strVal val="#ppt_x"/>
                                          </p:val>
                                        </p:tav>
                                      </p:tavLst>
                                    </p:anim>
                                    <p:anim calcmode="lin" valueType="num">
                                      <p:cBhvr additive="repl">
                                        <p:cTn id="204" dur="500" fill="hold"/>
                                        <p:tgtEl>
                                          <p:spTgt spid="44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5" fill="hold">
                      <p:stCondLst>
                        <p:cond delay="indefinite"/>
                      </p:stCondLst>
                      <p:childTnLst>
                        <p:par>
                          <p:cTn id="206" fill="hold">
                            <p:stCondLst>
                              <p:cond delay="0"/>
                            </p:stCondLst>
                            <p:childTnLst>
                              <p:par>
                                <p:cTn id="207" nodeType="clickEffect" fill="hold" presetClass="entr" presetID="2" presetSubtype="4">
                                  <p:stCondLst>
                                    <p:cond delay="0"/>
                                  </p:stCondLst>
                                  <p:childTnLst>
                                    <p:set>
                                      <p:cBhvr>
                                        <p:cTn id="208" dur="1" fill="hold">
                                          <p:stCondLst>
                                            <p:cond delay="0"/>
                                          </p:stCondLst>
                                        </p:cTn>
                                        <p:tgtEl>
                                          <p:spTgt spid="443">
                                            <p:txEl>
                                              <p:pRg st="0" end="0"/>
                                            </p:txEl>
                                          </p:spTgt>
                                        </p:tgtEl>
                                        <p:attrNameLst>
                                          <p:attrName>style.visibility</p:attrName>
                                        </p:attrNameLst>
                                      </p:cBhvr>
                                      <p:to>
                                        <p:strVal val="visible"/>
                                      </p:to>
                                    </p:set>
                                    <p:anim calcmode="lin" valueType="num">
                                      <p:cBhvr additive="repl">
                                        <p:cTn id="209" dur="500" fill="hold"/>
                                        <p:tgtEl>
                                          <p:spTgt spid="443">
                                            <p:txEl>
                                              <p:pRg st="0" end="0"/>
                                            </p:txEl>
                                          </p:spTgt>
                                        </p:tgtEl>
                                        <p:attrNameLst>
                                          <p:attrName>ppt_x</p:attrName>
                                        </p:attrNameLst>
                                      </p:cBhvr>
                                      <p:tavLst>
                                        <p:tav tm="0">
                                          <p:val>
                                            <p:strVal val="#ppt_x"/>
                                          </p:val>
                                        </p:tav>
                                        <p:tav tm="100000">
                                          <p:val>
                                            <p:strVal val="#ppt_x"/>
                                          </p:val>
                                        </p:tav>
                                      </p:tavLst>
                                    </p:anim>
                                    <p:anim calcmode="lin" valueType="num">
                                      <p:cBhvr additive="repl">
                                        <p:cTn id="210" dur="500" fill="hold"/>
                                        <p:tgtEl>
                                          <p:spTgt spid="443">
                                            <p:txEl>
                                              <p:pRg st="0" end="0"/>
                                            </p:txEl>
                                          </p:spTgt>
                                        </p:tgtEl>
                                        <p:attrNameLst>
                                          <p:attrName>ppt_y</p:attrName>
                                        </p:attrNameLst>
                                      </p:cBhvr>
                                      <p:tavLst>
                                        <p:tav tm="0">
                                          <p:val>
                                            <p:strVal val="1+#ppt_h/2"/>
                                          </p:val>
                                        </p:tav>
                                        <p:tav tm="100000">
                                          <p:val>
                                            <p:strVal val="#ppt_y"/>
                                          </p:val>
                                        </p:tav>
                                      </p:tavLst>
                                    </p:anim>
                                  </p:childTnLst>
                                </p:cTn>
                              </p:par>
                              <p:par>
                                <p:cTn id="211" nodeType="withEffect" fill="hold" presetClass="entr" presetID="2" presetSubtype="4">
                                  <p:stCondLst>
                                    <p:cond delay="0"/>
                                  </p:stCondLst>
                                  <p:childTnLst>
                                    <p:set>
                                      <p:cBhvr>
                                        <p:cTn id="212" dur="1" fill="hold">
                                          <p:stCondLst>
                                            <p:cond delay="0"/>
                                          </p:stCondLst>
                                        </p:cTn>
                                        <p:tgtEl>
                                          <p:spTgt spid="443">
                                            <p:txEl>
                                              <p:pRg st="1" end="1"/>
                                            </p:txEl>
                                          </p:spTgt>
                                        </p:tgtEl>
                                        <p:attrNameLst>
                                          <p:attrName>style.visibility</p:attrName>
                                        </p:attrNameLst>
                                      </p:cBhvr>
                                      <p:to>
                                        <p:strVal val="visible"/>
                                      </p:to>
                                    </p:set>
                                    <p:anim calcmode="lin" valueType="num">
                                      <p:cBhvr additive="repl">
                                        <p:cTn id="213" dur="500" fill="hold"/>
                                        <p:tgtEl>
                                          <p:spTgt spid="443">
                                            <p:txEl>
                                              <p:pRg st="1" end="1"/>
                                            </p:txEl>
                                          </p:spTgt>
                                        </p:tgtEl>
                                        <p:attrNameLst>
                                          <p:attrName>ppt_x</p:attrName>
                                        </p:attrNameLst>
                                      </p:cBhvr>
                                      <p:tavLst>
                                        <p:tav tm="0">
                                          <p:val>
                                            <p:strVal val="#ppt_x"/>
                                          </p:val>
                                        </p:tav>
                                        <p:tav tm="100000">
                                          <p:val>
                                            <p:strVal val="#ppt_x"/>
                                          </p:val>
                                        </p:tav>
                                      </p:tavLst>
                                    </p:anim>
                                    <p:anim calcmode="lin" valueType="num">
                                      <p:cBhvr additive="repl">
                                        <p:cTn id="214" dur="500" fill="hold"/>
                                        <p:tgtEl>
                                          <p:spTgt spid="443">
                                            <p:txEl>
                                              <p:pRg st="1" end="1"/>
                                            </p:txEl>
                                          </p:spTgt>
                                        </p:tgtEl>
                                        <p:attrNameLst>
                                          <p:attrName>ppt_y</p:attrName>
                                        </p:attrNameLst>
                                      </p:cBhvr>
                                      <p:tavLst>
                                        <p:tav tm="0">
                                          <p:val>
                                            <p:strVal val="1+#ppt_h/2"/>
                                          </p:val>
                                        </p:tav>
                                        <p:tav tm="100000">
                                          <p:val>
                                            <p:strVal val="#ppt_y"/>
                                          </p:val>
                                        </p:tav>
                                      </p:tavLst>
                                    </p:anim>
                                  </p:childTnLst>
                                </p:cTn>
                              </p:par>
                              <p:par>
                                <p:cTn id="215" nodeType="withEffect" fill="hold" presetClass="entr" presetID="2" presetSubtype="4">
                                  <p:stCondLst>
                                    <p:cond delay="0"/>
                                  </p:stCondLst>
                                  <p:childTnLst>
                                    <p:set>
                                      <p:cBhvr>
                                        <p:cTn id="216" dur="1" fill="hold">
                                          <p:stCondLst>
                                            <p:cond delay="0"/>
                                          </p:stCondLst>
                                        </p:cTn>
                                        <p:tgtEl>
                                          <p:spTgt spid="443">
                                            <p:txEl>
                                              <p:pRg st="2" end="2"/>
                                            </p:txEl>
                                          </p:spTgt>
                                        </p:tgtEl>
                                        <p:attrNameLst>
                                          <p:attrName>style.visibility</p:attrName>
                                        </p:attrNameLst>
                                      </p:cBhvr>
                                      <p:to>
                                        <p:strVal val="visible"/>
                                      </p:to>
                                    </p:set>
                                    <p:anim calcmode="lin" valueType="num">
                                      <p:cBhvr additive="repl">
                                        <p:cTn id="217" dur="500" fill="hold"/>
                                        <p:tgtEl>
                                          <p:spTgt spid="443">
                                            <p:txEl>
                                              <p:pRg st="2" end="2"/>
                                            </p:txEl>
                                          </p:spTgt>
                                        </p:tgtEl>
                                        <p:attrNameLst>
                                          <p:attrName>ppt_x</p:attrName>
                                        </p:attrNameLst>
                                      </p:cBhvr>
                                      <p:tavLst>
                                        <p:tav tm="0">
                                          <p:val>
                                            <p:strVal val="#ppt_x"/>
                                          </p:val>
                                        </p:tav>
                                        <p:tav tm="100000">
                                          <p:val>
                                            <p:strVal val="#ppt_x"/>
                                          </p:val>
                                        </p:tav>
                                      </p:tavLst>
                                    </p:anim>
                                    <p:anim calcmode="lin" valueType="num">
                                      <p:cBhvr additive="repl">
                                        <p:cTn id="218" dur="500" fill="hold"/>
                                        <p:tgtEl>
                                          <p:spTgt spid="443">
                                            <p:txEl>
                                              <p:pRg st="2" end="2"/>
                                            </p:txEl>
                                          </p:spTgt>
                                        </p:tgtEl>
                                        <p:attrNameLst>
                                          <p:attrName>ppt_y</p:attrName>
                                        </p:attrNameLst>
                                      </p:cBhvr>
                                      <p:tavLst>
                                        <p:tav tm="0">
                                          <p:val>
                                            <p:strVal val="1+#ppt_h/2"/>
                                          </p:val>
                                        </p:tav>
                                        <p:tav tm="100000">
                                          <p:val>
                                            <p:strVal val="#ppt_y"/>
                                          </p:val>
                                        </p:tav>
                                      </p:tavLst>
                                    </p:anim>
                                  </p:childTnLst>
                                </p:cTn>
                              </p:par>
                              <p:par>
                                <p:cTn id="219" nodeType="withEffect" fill="hold" presetClass="entr" presetID="2" presetSubtype="4">
                                  <p:stCondLst>
                                    <p:cond delay="0"/>
                                  </p:stCondLst>
                                  <p:childTnLst>
                                    <p:set>
                                      <p:cBhvr>
                                        <p:cTn id="220" dur="1" fill="hold">
                                          <p:stCondLst>
                                            <p:cond delay="0"/>
                                          </p:stCondLst>
                                        </p:cTn>
                                        <p:tgtEl>
                                          <p:spTgt spid="443">
                                            <p:txEl>
                                              <p:pRg st="3" end="3"/>
                                            </p:txEl>
                                          </p:spTgt>
                                        </p:tgtEl>
                                        <p:attrNameLst>
                                          <p:attrName>style.visibility</p:attrName>
                                        </p:attrNameLst>
                                      </p:cBhvr>
                                      <p:to>
                                        <p:strVal val="visible"/>
                                      </p:to>
                                    </p:set>
                                    <p:anim calcmode="lin" valueType="num">
                                      <p:cBhvr additive="repl">
                                        <p:cTn id="221" dur="500" fill="hold"/>
                                        <p:tgtEl>
                                          <p:spTgt spid="443">
                                            <p:txEl>
                                              <p:pRg st="3" end="3"/>
                                            </p:txEl>
                                          </p:spTgt>
                                        </p:tgtEl>
                                        <p:attrNameLst>
                                          <p:attrName>ppt_x</p:attrName>
                                        </p:attrNameLst>
                                      </p:cBhvr>
                                      <p:tavLst>
                                        <p:tav tm="0">
                                          <p:val>
                                            <p:strVal val="#ppt_x"/>
                                          </p:val>
                                        </p:tav>
                                        <p:tav tm="100000">
                                          <p:val>
                                            <p:strVal val="#ppt_x"/>
                                          </p:val>
                                        </p:tav>
                                      </p:tavLst>
                                    </p:anim>
                                    <p:anim calcmode="lin" valueType="num">
                                      <p:cBhvr additive="repl">
                                        <p:cTn id="222" dur="500" fill="hold"/>
                                        <p:tgtEl>
                                          <p:spTgt spid="443">
                                            <p:txEl>
                                              <p:pRg st="3" end="3"/>
                                            </p:txEl>
                                          </p:spTgt>
                                        </p:tgtEl>
                                        <p:attrNameLst>
                                          <p:attrName>ppt_y</p:attrName>
                                        </p:attrNameLst>
                                      </p:cBhvr>
                                      <p:tavLst>
                                        <p:tav tm="0">
                                          <p:val>
                                            <p:strVal val="1+#ppt_h/2"/>
                                          </p:val>
                                        </p:tav>
                                        <p:tav tm="100000">
                                          <p:val>
                                            <p:strVal val="#ppt_y"/>
                                          </p:val>
                                        </p:tav>
                                      </p:tavLst>
                                    </p:anim>
                                  </p:childTnLst>
                                </p:cTn>
                              </p:par>
                              <p:par>
                                <p:cTn id="223" nodeType="withEffect" fill="hold" presetClass="entr" presetID="2" presetSubtype="4">
                                  <p:stCondLst>
                                    <p:cond delay="0"/>
                                  </p:stCondLst>
                                  <p:childTnLst>
                                    <p:set>
                                      <p:cBhvr>
                                        <p:cTn id="224" dur="1" fill="hold">
                                          <p:stCondLst>
                                            <p:cond delay="0"/>
                                          </p:stCondLst>
                                        </p:cTn>
                                        <p:tgtEl>
                                          <p:spTgt spid="443">
                                            <p:txEl>
                                              <p:pRg st="4" end="4"/>
                                            </p:txEl>
                                          </p:spTgt>
                                        </p:tgtEl>
                                        <p:attrNameLst>
                                          <p:attrName>style.visibility</p:attrName>
                                        </p:attrNameLst>
                                      </p:cBhvr>
                                      <p:to>
                                        <p:strVal val="visible"/>
                                      </p:to>
                                    </p:set>
                                    <p:anim calcmode="lin" valueType="num">
                                      <p:cBhvr additive="repl">
                                        <p:cTn id="225" dur="500" fill="hold"/>
                                        <p:tgtEl>
                                          <p:spTgt spid="443">
                                            <p:txEl>
                                              <p:pRg st="4" end="4"/>
                                            </p:txEl>
                                          </p:spTgt>
                                        </p:tgtEl>
                                        <p:attrNameLst>
                                          <p:attrName>ppt_x</p:attrName>
                                        </p:attrNameLst>
                                      </p:cBhvr>
                                      <p:tavLst>
                                        <p:tav tm="0">
                                          <p:val>
                                            <p:strVal val="#ppt_x"/>
                                          </p:val>
                                        </p:tav>
                                        <p:tav tm="100000">
                                          <p:val>
                                            <p:strVal val="#ppt_x"/>
                                          </p:val>
                                        </p:tav>
                                      </p:tavLst>
                                    </p:anim>
                                    <p:anim calcmode="lin" valueType="num">
                                      <p:cBhvr additive="repl">
                                        <p:cTn id="226" dur="500" fill="hold"/>
                                        <p:tgtEl>
                                          <p:spTgt spid="4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TextShape 1"/>
          <p:cNvSpPr txBox="1"/>
          <p:nvPr/>
        </p:nvSpPr>
        <p:spPr>
          <a:xfrm>
            <a:off x="457200" y="272880"/>
            <a:ext cx="8229240" cy="1142640"/>
          </a:xfrm>
          <a:prstGeom prst="rect">
            <a:avLst/>
          </a:prstGeom>
          <a:noFill/>
          <a:ln>
            <a:noFill/>
          </a:ln>
        </p:spPr>
        <p:txBody>
          <a:bodyPr lIns="90000" rIns="90000" tIns="45000" bIns="45000" anchor="ctr">
            <a:normAutofit fontScale="42000"/>
          </a:bodyPr>
          <a:p>
            <a:pPr algn="ctr">
              <a:lnSpc>
                <a:spcPct val="100000"/>
              </a:lnSpc>
            </a:pPr>
            <a:r>
              <a:rPr b="1" lang="de-DE" sz="4100" spc="-1" strike="noStrike">
                <a:solidFill>
                  <a:srgbClr val="ff95b4"/>
                </a:solidFill>
                <a:latin typeface="Lucida Sans"/>
              </a:rPr>
              <a:t>Unterschiede zwischen dynamische Containers und Arrays</a:t>
            </a:r>
            <a:endParaRPr b="0" lang="de-DE" sz="4100" spc="-1" strike="noStrike">
              <a:solidFill>
                <a:srgbClr val="ffffff"/>
              </a:solidFill>
              <a:latin typeface="Book Antiqua"/>
            </a:endParaRPr>
          </a:p>
        </p:txBody>
      </p:sp>
      <p:sp>
        <p:nvSpPr>
          <p:cNvPr id="258" name="TextShape 2"/>
          <p:cNvSpPr txBox="1"/>
          <p:nvPr/>
        </p:nvSpPr>
        <p:spPr>
          <a:xfrm>
            <a:off x="457200" y="1909800"/>
            <a:ext cx="4039920" cy="750600"/>
          </a:xfrm>
          <a:prstGeom prst="rect">
            <a:avLst/>
          </a:prstGeom>
          <a:gradFill rotWithShape="0">
            <a:gsLst>
              <a:gs pos="0">
                <a:srgbClr val="7c0065"/>
              </a:gs>
              <a:gs pos="100000">
                <a:srgbClr val="ad6a99"/>
              </a:gs>
            </a:gsLst>
            <a:lin ang="8346000"/>
          </a:gradFill>
          <a:ln w="9360">
            <a:solidFill>
              <a:srgbClr val="71005c"/>
            </a:solidFill>
            <a:round/>
          </a:ln>
          <a:effectLst>
            <a:outerShdw dist="228593" dir="2700000">
              <a:srgbClr val="000000">
                <a:alpha val="26000"/>
              </a:srgbClr>
            </a:outerShdw>
          </a:effectLst>
        </p:spPr>
        <p:txBody>
          <a:bodyPr lIns="90000" rIns="90000" tIns="45000" bIns="45000" anchor="ctr"/>
          <a:p>
            <a:pPr algn="ctr">
              <a:lnSpc>
                <a:spcPct val="100000"/>
              </a:lnSpc>
              <a:spcBef>
                <a:spcPts val="479"/>
              </a:spcBef>
            </a:pPr>
            <a:r>
              <a:rPr b="0" lang="de-DE" sz="2400" spc="-1" strike="noStrike" cap="all">
                <a:solidFill>
                  <a:srgbClr val="75005f"/>
                </a:solidFill>
                <a:latin typeface="Book Antiqua"/>
              </a:rPr>
              <a:t>Arrays</a:t>
            </a:r>
            <a:endParaRPr b="0" lang="de-DE" sz="2400" spc="-1" strike="noStrike">
              <a:solidFill>
                <a:srgbClr val="ffffff"/>
              </a:solidFill>
              <a:latin typeface="Book Antiqua"/>
            </a:endParaRPr>
          </a:p>
        </p:txBody>
      </p:sp>
      <p:sp>
        <p:nvSpPr>
          <p:cNvPr id="259" name="TextShape 3"/>
          <p:cNvSpPr txBox="1"/>
          <p:nvPr/>
        </p:nvSpPr>
        <p:spPr>
          <a:xfrm>
            <a:off x="4645080" y="1909800"/>
            <a:ext cx="4041360" cy="750600"/>
          </a:xfrm>
          <a:prstGeom prst="rect">
            <a:avLst/>
          </a:prstGeom>
          <a:gradFill rotWithShape="0">
            <a:gsLst>
              <a:gs pos="0">
                <a:srgbClr val="00297e"/>
              </a:gs>
              <a:gs pos="100000">
                <a:srgbClr val="6a72af"/>
              </a:gs>
            </a:gsLst>
            <a:lin ang="8346000"/>
          </a:gradFill>
          <a:ln w="9360">
            <a:solidFill>
              <a:srgbClr val="002572"/>
            </a:solidFill>
            <a:round/>
          </a:ln>
          <a:effectLst>
            <a:outerShdw dist="228593" dir="2700000">
              <a:srgbClr val="000000">
                <a:alpha val="26000"/>
              </a:srgbClr>
            </a:outerShdw>
          </a:effectLst>
        </p:spPr>
        <p:txBody>
          <a:bodyPr lIns="90000" rIns="90000" tIns="45000" bIns="45000" anchor="ctr">
            <a:normAutofit fontScale="84000"/>
          </a:bodyPr>
          <a:p>
            <a:pPr algn="ctr">
              <a:lnSpc>
                <a:spcPct val="100000"/>
              </a:lnSpc>
              <a:spcBef>
                <a:spcPts val="479"/>
              </a:spcBef>
            </a:pPr>
            <a:r>
              <a:rPr b="0" lang="de-DE" sz="2400" spc="-1" strike="noStrike" cap="all">
                <a:solidFill>
                  <a:srgbClr val="001a4f"/>
                </a:solidFill>
                <a:latin typeface="Book Antiqua"/>
              </a:rPr>
              <a:t>DYNAMISCHE CONTAINERS</a:t>
            </a:r>
            <a:endParaRPr b="0" lang="de-DE" sz="2400" spc="-1" strike="noStrike">
              <a:solidFill>
                <a:srgbClr val="ffffff"/>
              </a:solidFill>
              <a:latin typeface="Book Antiqua"/>
            </a:endParaRPr>
          </a:p>
        </p:txBody>
      </p:sp>
      <p:sp>
        <p:nvSpPr>
          <p:cNvPr id="260" name="TextShape 4"/>
          <p:cNvSpPr txBox="1"/>
          <p:nvPr/>
        </p:nvSpPr>
        <p:spPr>
          <a:xfrm>
            <a:off x="457200" y="2736720"/>
            <a:ext cx="4039920" cy="3763440"/>
          </a:xfrm>
          <a:prstGeom prst="rect">
            <a:avLst/>
          </a:prstGeom>
          <a:gradFill rotWithShape="0">
            <a:gsLst>
              <a:gs pos="0">
                <a:srgbClr val="f8f4f6"/>
              </a:gs>
              <a:gs pos="100000">
                <a:srgbClr val="c097b2"/>
              </a:gs>
            </a:gsLst>
            <a:path path="circle"/>
          </a:gradFill>
          <a:ln w="9360">
            <a:solidFill>
              <a:srgbClr val="71005c"/>
            </a:solidFill>
            <a:round/>
          </a:ln>
          <a:effectLst>
            <a:outerShdw dist="101314" dir="2700000">
              <a:srgbClr val="000000">
                <a:alpha val="35000"/>
              </a:srgbClr>
            </a:outerShdw>
          </a:effectLst>
        </p:spPr>
        <p:txBody>
          <a:bodyPr lIns="90000" rIns="90000" tIns="45000" bIns="45000">
            <a:normAutofit fontScale="91000"/>
          </a:bodyPr>
          <a:p>
            <a:pPr marL="548640" indent="-411120">
              <a:lnSpc>
                <a:spcPct val="100000"/>
              </a:lnSpc>
              <a:spcBef>
                <a:spcPts val="400"/>
              </a:spcBef>
              <a:buClr>
                <a:srgbClr val="75005f"/>
              </a:buClr>
              <a:buSzPct val="65000"/>
              <a:buFont typeface="Wingdings 2" charset="2"/>
              <a:buChar char=""/>
            </a:pPr>
            <a:r>
              <a:rPr b="0" lang="de-DE" sz="2000" spc="-1" strike="noStrike">
                <a:solidFill>
                  <a:srgbClr val="75005f"/>
                </a:solidFill>
                <a:latin typeface="Book Antiqua"/>
              </a:rPr>
              <a:t>Notwendig vor compilieren die Größe des Array zu definieren. </a:t>
            </a:r>
            <a:endParaRPr b="0" lang="de-DE" sz="2000" spc="-1" strike="noStrike">
              <a:solidFill>
                <a:srgbClr val="ffffff"/>
              </a:solidFill>
              <a:latin typeface="Book Antiqua"/>
            </a:endParaRPr>
          </a:p>
          <a:p>
            <a:pPr>
              <a:lnSpc>
                <a:spcPct val="100000"/>
              </a:lnSpc>
              <a:spcBef>
                <a:spcPts val="400"/>
              </a:spcBef>
            </a:pPr>
            <a:endParaRPr b="0" lang="de-DE" sz="2000" spc="-1" strike="noStrike">
              <a:solidFill>
                <a:srgbClr val="ffffff"/>
              </a:solidFill>
              <a:latin typeface="Book Antiqua"/>
            </a:endParaRPr>
          </a:p>
          <a:p>
            <a:pPr marL="548640" indent="-411120">
              <a:lnSpc>
                <a:spcPct val="100000"/>
              </a:lnSpc>
              <a:spcBef>
                <a:spcPts val="400"/>
              </a:spcBef>
              <a:buClr>
                <a:srgbClr val="75005f"/>
              </a:buClr>
              <a:buSzPct val="65000"/>
              <a:buFont typeface="Wingdings 2" charset="2"/>
              <a:buChar char=""/>
            </a:pPr>
            <a:r>
              <a:rPr b="0" lang="de-DE" sz="2000" spc="-1" strike="noStrike">
                <a:solidFill>
                  <a:srgbClr val="75005f"/>
                </a:solidFill>
                <a:latin typeface="Book Antiqua"/>
              </a:rPr>
              <a:t>Größe ist nicht mehr zu ändern ist.</a:t>
            </a:r>
            <a:endParaRPr b="0" lang="de-DE" sz="2000" spc="-1" strike="noStrike">
              <a:solidFill>
                <a:srgbClr val="ffffff"/>
              </a:solidFill>
              <a:latin typeface="Book Antiqua"/>
            </a:endParaRPr>
          </a:p>
          <a:p>
            <a:pPr>
              <a:lnSpc>
                <a:spcPct val="100000"/>
              </a:lnSpc>
              <a:spcBef>
                <a:spcPts val="400"/>
              </a:spcBef>
            </a:pPr>
            <a:endParaRPr b="0" lang="de-DE" sz="2000" spc="-1" strike="noStrike">
              <a:solidFill>
                <a:srgbClr val="ffffff"/>
              </a:solidFill>
              <a:latin typeface="Book Antiqua"/>
            </a:endParaRPr>
          </a:p>
          <a:p>
            <a:pPr marL="548640" indent="-411120">
              <a:lnSpc>
                <a:spcPct val="100000"/>
              </a:lnSpc>
              <a:spcBef>
                <a:spcPts val="400"/>
              </a:spcBef>
              <a:buClr>
                <a:srgbClr val="75005f"/>
              </a:buClr>
              <a:buSzPct val="65000"/>
              <a:buFont typeface="Wingdings 2" charset="2"/>
              <a:buChar char=""/>
            </a:pPr>
            <a:r>
              <a:rPr b="0" lang="de-DE" sz="2000" spc="-1" strike="noStrike">
                <a:solidFill>
                  <a:srgbClr val="75005f"/>
                </a:solidFill>
                <a:latin typeface="Book Antiqua"/>
              </a:rPr>
              <a:t>Kann unerwartete Ergebnisse verursachen, falls im nachhinein über die Größe des Arrays geschrieben wird.</a:t>
            </a:r>
            <a:endParaRPr b="0" lang="de-DE" sz="2000" spc="-1" strike="noStrike">
              <a:solidFill>
                <a:srgbClr val="ffffff"/>
              </a:solidFill>
              <a:latin typeface="Book Antiqua"/>
            </a:endParaRPr>
          </a:p>
          <a:p>
            <a:pPr>
              <a:lnSpc>
                <a:spcPct val="100000"/>
              </a:lnSpc>
              <a:spcBef>
                <a:spcPts val="400"/>
              </a:spcBef>
            </a:pPr>
            <a:endParaRPr b="0" lang="de-DE" sz="2000" spc="-1" strike="noStrike">
              <a:solidFill>
                <a:srgbClr val="ffffff"/>
              </a:solidFill>
              <a:latin typeface="Book Antiqua"/>
            </a:endParaRPr>
          </a:p>
        </p:txBody>
      </p:sp>
      <p:sp>
        <p:nvSpPr>
          <p:cNvPr id="261" name="TextShape 5"/>
          <p:cNvSpPr txBox="1"/>
          <p:nvPr/>
        </p:nvSpPr>
        <p:spPr>
          <a:xfrm>
            <a:off x="4645080" y="2736720"/>
            <a:ext cx="4041360" cy="3763440"/>
          </a:xfrm>
          <a:prstGeom prst="rect">
            <a:avLst/>
          </a:prstGeom>
          <a:gradFill rotWithShape="0">
            <a:gsLst>
              <a:gs pos="0">
                <a:srgbClr val="0048a8"/>
              </a:gs>
              <a:gs pos="100000">
                <a:srgbClr val="6a82d9"/>
              </a:gs>
            </a:gsLst>
            <a:lin ang="8346000"/>
          </a:gradFill>
          <a:ln w="9360">
            <a:solidFill>
              <a:srgbClr val="004299"/>
            </a:solidFill>
            <a:round/>
          </a:ln>
          <a:effectLst>
            <a:outerShdw dist="228593" dir="2700000">
              <a:srgbClr val="000000">
                <a:alpha val="26000"/>
              </a:srgbClr>
            </a:outerShdw>
          </a:effectLst>
        </p:spPr>
        <p:txBody>
          <a:bodyPr lIns="90000" rIns="90000" tIns="45000" bIns="45000">
            <a:normAutofit/>
          </a:bodyPr>
          <a:p>
            <a:pPr marL="548640" indent="-411120">
              <a:lnSpc>
                <a:spcPct val="100000"/>
              </a:lnSpc>
              <a:spcBef>
                <a:spcPts val="400"/>
              </a:spcBef>
              <a:buClr>
                <a:srgbClr val="f9f9f9"/>
              </a:buClr>
              <a:buSzPct val="65000"/>
              <a:buFont typeface="Wingdings 2" charset="2"/>
              <a:buChar char=""/>
            </a:pPr>
            <a:r>
              <a:rPr b="0" lang="de-DE" sz="2000" spc="-1" strike="noStrike">
                <a:solidFill>
                  <a:srgbClr val="001a4f"/>
                </a:solidFill>
                <a:latin typeface="Book Antiqua"/>
              </a:rPr>
              <a:t>Größe muss nicht definiert werden. </a:t>
            </a:r>
            <a:endParaRPr b="0" lang="de-DE" sz="2000" spc="-1" strike="noStrike">
              <a:solidFill>
                <a:srgbClr val="ffffff"/>
              </a:solidFill>
              <a:latin typeface="Book Antiqua"/>
            </a:endParaRPr>
          </a:p>
          <a:p>
            <a:pPr marL="548640" indent="-411120">
              <a:lnSpc>
                <a:spcPct val="100000"/>
              </a:lnSpc>
              <a:spcBef>
                <a:spcPts val="400"/>
              </a:spcBef>
            </a:pPr>
            <a:endParaRPr b="0" lang="de-DE" sz="2000" spc="-1" strike="noStrike">
              <a:solidFill>
                <a:srgbClr val="ffffff"/>
              </a:solidFill>
              <a:latin typeface="Book Antiqua"/>
            </a:endParaRPr>
          </a:p>
          <a:p>
            <a:pPr marL="548640" indent="-411120">
              <a:lnSpc>
                <a:spcPct val="100000"/>
              </a:lnSpc>
              <a:spcBef>
                <a:spcPts val="400"/>
              </a:spcBef>
              <a:buClr>
                <a:srgbClr val="f9f9f9"/>
              </a:buClr>
              <a:buSzPct val="65000"/>
              <a:buFont typeface="Wingdings 2" charset="2"/>
              <a:buChar char=""/>
            </a:pPr>
            <a:r>
              <a:rPr b="0" lang="de-DE" sz="2000" spc="-1" strike="noStrike">
                <a:solidFill>
                  <a:srgbClr val="001a4f"/>
                </a:solidFill>
                <a:latin typeface="Book Antiqua"/>
              </a:rPr>
              <a:t>Die Größe wird zur Laufzeit festgelegt. Kann geändert werden.</a:t>
            </a:r>
            <a:endParaRPr b="0" lang="de-DE" sz="2000" spc="-1" strike="noStrike">
              <a:solidFill>
                <a:srgbClr val="ffffff"/>
              </a:solidFill>
              <a:latin typeface="Book Antiqua"/>
            </a:endParaRPr>
          </a:p>
          <a:p>
            <a:pPr>
              <a:lnSpc>
                <a:spcPct val="100000"/>
              </a:lnSpc>
              <a:spcBef>
                <a:spcPts val="400"/>
              </a:spcBef>
            </a:pPr>
            <a:endParaRPr b="0" lang="de-DE" sz="2000" spc="-1" strike="noStrike">
              <a:solidFill>
                <a:srgbClr val="ffffff"/>
              </a:solidFill>
              <a:latin typeface="Book Antiqua"/>
            </a:endParaRPr>
          </a:p>
          <a:p>
            <a:pPr marL="548640" indent="-411120">
              <a:lnSpc>
                <a:spcPct val="100000"/>
              </a:lnSpc>
              <a:spcBef>
                <a:spcPts val="400"/>
              </a:spcBef>
              <a:buClr>
                <a:srgbClr val="f9f9f9"/>
              </a:buClr>
              <a:buSzPct val="65000"/>
              <a:buFont typeface="Wingdings 2" charset="2"/>
              <a:buChar char=""/>
            </a:pPr>
            <a:r>
              <a:rPr b="0" lang="de-DE" sz="2000" spc="-1" strike="noStrike">
                <a:solidFill>
                  <a:srgbClr val="001a4f"/>
                </a:solidFill>
                <a:latin typeface="Book Antiqua"/>
              </a:rPr>
              <a:t>D.h. zusätzlich zu den </a:t>
            </a:r>
            <a:r>
              <a:rPr b="1" lang="de-DE" sz="2000" spc="-1" strike="noStrike">
                <a:solidFill>
                  <a:srgbClr val="001a4f"/>
                </a:solidFill>
                <a:latin typeface="Book Antiqua"/>
              </a:rPr>
              <a:t>aktuellen Daten </a:t>
            </a:r>
            <a:r>
              <a:rPr b="0" lang="de-DE" sz="2000" spc="-1" strike="noStrike">
                <a:solidFill>
                  <a:srgbClr val="001a4f"/>
                </a:solidFill>
                <a:latin typeface="Book Antiqua"/>
              </a:rPr>
              <a:t>speichert das Laufzeitsystem auch die aktuelle Größe.</a:t>
            </a:r>
            <a:endParaRPr b="0" lang="de-DE" sz="2000" spc="-1" strike="noStrike">
              <a:solidFill>
                <a:srgbClr val="ffffff"/>
              </a:solidFill>
              <a:latin typeface="Book Antiqua"/>
            </a:endParaRPr>
          </a:p>
        </p:txBody>
      </p:sp>
    </p:spTree>
  </p:cSld>
  <mc:AlternateContent>
    <mc:Choice Requires="p14">
      <p:transition spd="slow" p14:dur="2000"/>
    </mc:Choice>
    <mc:Fallback>
      <p:transition spd="slow"/>
    </mc:Fallback>
  </mc:AlternateContent>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TextShape 1"/>
          <p:cNvSpPr txBox="1"/>
          <p:nvPr/>
        </p:nvSpPr>
        <p:spPr>
          <a:xfrm>
            <a:off x="457200" y="274680"/>
            <a:ext cx="8229240" cy="1142640"/>
          </a:xfrm>
          <a:prstGeom prst="rect">
            <a:avLst/>
          </a:prstGeom>
          <a:noFill/>
          <a:ln>
            <a:noFill/>
          </a:ln>
        </p:spPr>
        <p:txBody>
          <a:bodyPr lIns="90000" rIns="90000" tIns="45000" bIns="45000" anchor="ctr">
            <a:normAutofit/>
          </a:bodyPr>
          <a:p>
            <a:pPr algn="ctr">
              <a:lnSpc>
                <a:spcPct val="100000"/>
              </a:lnSpc>
            </a:pPr>
            <a:r>
              <a:rPr b="1" lang="de-DE" sz="4100" spc="-1" strike="noStrike">
                <a:solidFill>
                  <a:srgbClr val="ff95b4"/>
                </a:solidFill>
                <a:latin typeface="Lucida Sans"/>
              </a:rPr>
              <a:t>Arten von Container</a:t>
            </a:r>
            <a:endParaRPr b="0" lang="de-DE" sz="4100" spc="-1" strike="noStrike">
              <a:solidFill>
                <a:srgbClr val="ffffff"/>
              </a:solidFill>
              <a:latin typeface="Book Antiqua"/>
            </a:endParaRPr>
          </a:p>
        </p:txBody>
      </p:sp>
      <p:sp>
        <p:nvSpPr>
          <p:cNvPr id="263" name="CustomShape 2"/>
          <p:cNvSpPr/>
          <p:nvPr/>
        </p:nvSpPr>
        <p:spPr>
          <a:xfrm>
            <a:off x="285840" y="1428840"/>
            <a:ext cx="2285640" cy="78552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dk1"/>
          </a:lnRef>
          <a:fillRef idx="3">
            <a:schemeClr val="dk1"/>
          </a:fillRef>
          <a:effectRef idx="3">
            <a:schemeClr val="dk1"/>
          </a:effectRef>
          <a:fontRef idx="minor"/>
        </p:style>
        <p:txBody>
          <a:bodyPr lIns="90000" rIns="90000" tIns="45000" bIns="45000" anchor="ctr"/>
          <a:p>
            <a:pPr algn="ctr">
              <a:lnSpc>
                <a:spcPct val="100000"/>
              </a:lnSpc>
            </a:pPr>
            <a:r>
              <a:rPr b="0" lang="de-DE" sz="3200" spc="-1" strike="noStrike">
                <a:solidFill>
                  <a:srgbClr val="ffffff"/>
                </a:solidFill>
                <a:latin typeface="Book Antiqua"/>
              </a:rPr>
              <a:t>vector</a:t>
            </a:r>
            <a:endParaRPr b="0" lang="de-DE" sz="3200" spc="-1" strike="noStrike">
              <a:latin typeface="Arial"/>
            </a:endParaRPr>
          </a:p>
        </p:txBody>
      </p:sp>
      <p:sp>
        <p:nvSpPr>
          <p:cNvPr id="264" name="CustomShape 3"/>
          <p:cNvSpPr/>
          <p:nvPr/>
        </p:nvSpPr>
        <p:spPr>
          <a:xfrm>
            <a:off x="3071880" y="1428840"/>
            <a:ext cx="5071680" cy="1428480"/>
          </a:xfrm>
          <a:prstGeom prst="roundRect">
            <a:avLst>
              <a:gd name="adj" fmla="val 16667"/>
            </a:avLst>
          </a:prstGeom>
          <a:ln>
            <a:solidFill>
              <a:srgbClr val="002572"/>
            </a:solidFill>
            <a:round/>
          </a:ln>
          <a:effectLst>
            <a:outerShdw algn="tl" blurRad="130000" dir="2700000" dist="101314" rotWithShape="0">
              <a:srgbClr val="000000">
                <a:alpha val="35000"/>
              </a:srgbClr>
            </a:outerShdw>
          </a:effectLst>
        </p:spPr>
        <p:style>
          <a:lnRef idx="1">
            <a:schemeClr val="accent6"/>
          </a:lnRef>
          <a:fillRef idx="2">
            <a:schemeClr val="accent6"/>
          </a:fillRef>
          <a:effectRef idx="1">
            <a:schemeClr val="accent6"/>
          </a:effectRef>
          <a:fontRef idx="minor"/>
        </p:style>
        <p:txBody>
          <a:bodyPr lIns="90000" rIns="90000" tIns="45000" bIns="45000" anchor="ctr"/>
          <a:p>
            <a:pPr>
              <a:lnSpc>
                <a:spcPct val="100000"/>
              </a:lnSpc>
            </a:pPr>
            <a:r>
              <a:rPr b="0" lang="de-DE" sz="1800" spc="-1" strike="noStrike">
                <a:solidFill>
                  <a:srgbClr val="000000"/>
                </a:solidFill>
                <a:latin typeface="Book Antiqua"/>
              </a:rPr>
              <a:t>Ein Feld mit dynamischer Größe. Wahlfreier zugriff auf die einzelnen Elemente. Einfügen von neuen Daten, immer am Ende oder in der Mitte.</a:t>
            </a:r>
            <a:endParaRPr b="0" lang="de-DE" sz="1800" spc="-1" strike="noStrike">
              <a:latin typeface="Arial"/>
            </a:endParaRPr>
          </a:p>
          <a:p>
            <a:pPr>
              <a:lnSpc>
                <a:spcPct val="100000"/>
              </a:lnSpc>
            </a:pPr>
            <a:r>
              <a:rPr b="0" lang="de-DE" sz="1800" spc="-1" strike="noStrike">
                <a:solidFill>
                  <a:srgbClr val="4e005f"/>
                </a:solidFill>
                <a:latin typeface="Book Antiqua"/>
              </a:rPr>
              <a:t>Headerdatei: &lt;vector&gt;</a:t>
            </a:r>
            <a:endParaRPr b="0" lang="de-DE" sz="1800" spc="-1" strike="noStrike">
              <a:latin typeface="Arial"/>
            </a:endParaRPr>
          </a:p>
        </p:txBody>
      </p:sp>
      <p:sp>
        <p:nvSpPr>
          <p:cNvPr id="265" name="CustomShape 4"/>
          <p:cNvSpPr/>
          <p:nvPr/>
        </p:nvSpPr>
        <p:spPr>
          <a:xfrm>
            <a:off x="285840" y="2928960"/>
            <a:ext cx="2285640" cy="78552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accent1"/>
          </a:lnRef>
          <a:fillRef idx="3">
            <a:schemeClr val="accent1"/>
          </a:fillRef>
          <a:effectRef idx="3">
            <a:schemeClr val="accent1"/>
          </a:effectRef>
          <a:fontRef idx="minor"/>
        </p:style>
        <p:txBody>
          <a:bodyPr lIns="90000" rIns="90000" tIns="45000" bIns="45000" anchor="ctr"/>
          <a:p>
            <a:pPr algn="ctr">
              <a:lnSpc>
                <a:spcPct val="100000"/>
              </a:lnSpc>
            </a:pPr>
            <a:r>
              <a:rPr b="0" lang="de-DE" sz="3200" spc="-1" strike="noStrike">
                <a:solidFill>
                  <a:srgbClr val="ffffff"/>
                </a:solidFill>
                <a:latin typeface="Book Antiqua"/>
              </a:rPr>
              <a:t>array</a:t>
            </a:r>
            <a:endParaRPr b="0" lang="de-DE" sz="3200" spc="-1" strike="noStrike">
              <a:latin typeface="Arial"/>
            </a:endParaRPr>
          </a:p>
        </p:txBody>
      </p:sp>
      <p:sp>
        <p:nvSpPr>
          <p:cNvPr id="266" name="CustomShape 5"/>
          <p:cNvSpPr/>
          <p:nvPr/>
        </p:nvSpPr>
        <p:spPr>
          <a:xfrm>
            <a:off x="3071880" y="2928960"/>
            <a:ext cx="5071680" cy="1142640"/>
          </a:xfrm>
          <a:prstGeom prst="roundRect">
            <a:avLst>
              <a:gd name="adj" fmla="val 16667"/>
            </a:avLst>
          </a:prstGeom>
          <a:ln>
            <a:solidFill>
              <a:srgbClr val="a50040"/>
            </a:solidFill>
            <a:round/>
          </a:ln>
          <a:effectLst>
            <a:outerShdw algn="tl" blurRad="130000" dir="2700000" dist="101314" rotWithShape="0">
              <a:srgbClr val="000000">
                <a:alpha val="35000"/>
              </a:srgbClr>
            </a:outerShdw>
          </a:effectLst>
        </p:spPr>
        <p:style>
          <a:lnRef idx="1">
            <a:schemeClr val="accent2"/>
          </a:lnRef>
          <a:fillRef idx="2">
            <a:schemeClr val="accent2"/>
          </a:fillRef>
          <a:effectRef idx="1">
            <a:schemeClr val="accent2"/>
          </a:effectRef>
          <a:fontRef idx="minor"/>
        </p:style>
        <p:txBody>
          <a:bodyPr lIns="90000" rIns="90000" tIns="45000" bIns="45000" anchor="ctr"/>
          <a:p>
            <a:pPr>
              <a:lnSpc>
                <a:spcPct val="100000"/>
              </a:lnSpc>
            </a:pPr>
            <a:r>
              <a:rPr b="0" lang="de-DE" sz="1800" spc="-1" strike="noStrike">
                <a:solidFill>
                  <a:srgbClr val="000000"/>
                </a:solidFill>
                <a:latin typeface="Book Antiqua"/>
              </a:rPr>
              <a:t>Wie ein Vektor nur statisch.</a:t>
            </a:r>
            <a:endParaRPr b="0" lang="de-DE" sz="1800" spc="-1" strike="noStrike">
              <a:latin typeface="Arial"/>
            </a:endParaRPr>
          </a:p>
          <a:p>
            <a:pPr>
              <a:lnSpc>
                <a:spcPct val="100000"/>
              </a:lnSpc>
            </a:pPr>
            <a:r>
              <a:rPr b="0" lang="de-DE" sz="1800" spc="-1" strike="noStrike">
                <a:solidFill>
                  <a:srgbClr val="4e005f"/>
                </a:solidFill>
                <a:latin typeface="Book Antiqua"/>
              </a:rPr>
              <a:t>Headerdatei: &lt;array&gt;</a:t>
            </a:r>
            <a:endParaRPr b="0" lang="de-DE" sz="1800" spc="-1" strike="noStrike">
              <a:latin typeface="Arial"/>
            </a:endParaRPr>
          </a:p>
        </p:txBody>
      </p:sp>
      <p:sp>
        <p:nvSpPr>
          <p:cNvPr id="267" name="CustomShape 6"/>
          <p:cNvSpPr/>
          <p:nvPr/>
        </p:nvSpPr>
        <p:spPr>
          <a:xfrm>
            <a:off x="285840" y="4143240"/>
            <a:ext cx="2285640" cy="78552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dk1"/>
          </a:lnRef>
          <a:fillRef idx="3">
            <a:schemeClr val="dk1"/>
          </a:fillRef>
          <a:effectRef idx="3">
            <a:schemeClr val="dk1"/>
          </a:effectRef>
          <a:fontRef idx="minor"/>
        </p:style>
        <p:txBody>
          <a:bodyPr lIns="90000" rIns="90000" tIns="45000" bIns="45000" anchor="ctr"/>
          <a:p>
            <a:pPr algn="ctr">
              <a:lnSpc>
                <a:spcPct val="100000"/>
              </a:lnSpc>
            </a:pPr>
            <a:r>
              <a:rPr b="0" lang="de-DE" sz="3200" spc="-1" strike="noStrike">
                <a:solidFill>
                  <a:srgbClr val="ffffff"/>
                </a:solidFill>
                <a:latin typeface="Book Antiqua"/>
              </a:rPr>
              <a:t>list</a:t>
            </a:r>
            <a:endParaRPr b="0" lang="de-DE" sz="3200" spc="-1" strike="noStrike">
              <a:latin typeface="Arial"/>
            </a:endParaRPr>
          </a:p>
        </p:txBody>
      </p:sp>
      <p:sp>
        <p:nvSpPr>
          <p:cNvPr id="268" name="CustomShape 7"/>
          <p:cNvSpPr/>
          <p:nvPr/>
        </p:nvSpPr>
        <p:spPr>
          <a:xfrm>
            <a:off x="3071880" y="4143240"/>
            <a:ext cx="5071680" cy="1142640"/>
          </a:xfrm>
          <a:prstGeom prst="roundRect">
            <a:avLst>
              <a:gd name="adj" fmla="val 16667"/>
            </a:avLst>
          </a:prstGeom>
          <a:ln>
            <a:solidFill>
              <a:srgbClr val="002572"/>
            </a:solidFill>
            <a:round/>
          </a:ln>
          <a:effectLst>
            <a:outerShdw algn="tl" blurRad="130000" dir="2700000" dist="101314" rotWithShape="0">
              <a:srgbClr val="000000">
                <a:alpha val="35000"/>
              </a:srgbClr>
            </a:outerShdw>
          </a:effectLst>
        </p:spPr>
        <p:style>
          <a:lnRef idx="1">
            <a:schemeClr val="accent6"/>
          </a:lnRef>
          <a:fillRef idx="2">
            <a:schemeClr val="accent6"/>
          </a:fillRef>
          <a:effectRef idx="1">
            <a:schemeClr val="accent6"/>
          </a:effectRef>
          <a:fontRef idx="minor"/>
        </p:style>
        <p:txBody>
          <a:bodyPr lIns="90000" rIns="90000" tIns="45000" bIns="45000" anchor="ctr"/>
          <a:p>
            <a:pPr>
              <a:lnSpc>
                <a:spcPct val="100000"/>
              </a:lnSpc>
            </a:pPr>
            <a:r>
              <a:rPr b="0" lang="de-DE" sz="1800" spc="-1" strike="noStrike">
                <a:solidFill>
                  <a:srgbClr val="000000"/>
                </a:solidFill>
                <a:latin typeface="Book Antiqua"/>
              </a:rPr>
              <a:t>Einfügen am Anfang viel schneller als beim Vektor, aber </a:t>
            </a:r>
            <a:r>
              <a:rPr b="1" lang="de-DE" sz="1800" spc="-1" strike="noStrike">
                <a:solidFill>
                  <a:srgbClr val="000000"/>
                </a:solidFill>
                <a:latin typeface="Book Antiqua"/>
              </a:rPr>
              <a:t>kein wahlfreier </a:t>
            </a:r>
            <a:r>
              <a:rPr b="0" lang="de-DE" sz="1800" spc="-1" strike="noStrike">
                <a:solidFill>
                  <a:srgbClr val="000000"/>
                </a:solidFill>
                <a:latin typeface="Book Antiqua"/>
              </a:rPr>
              <a:t>zugriff ist möglich.</a:t>
            </a:r>
            <a:endParaRPr b="0" lang="de-DE" sz="1800" spc="-1" strike="noStrike">
              <a:latin typeface="Arial"/>
            </a:endParaRPr>
          </a:p>
          <a:p>
            <a:pPr>
              <a:lnSpc>
                <a:spcPct val="100000"/>
              </a:lnSpc>
            </a:pPr>
            <a:r>
              <a:rPr b="0" lang="de-DE" sz="1800" spc="-1" strike="noStrike">
                <a:solidFill>
                  <a:srgbClr val="4e005f"/>
                </a:solidFill>
                <a:latin typeface="Book Antiqua"/>
              </a:rPr>
              <a:t>Headerdatei: &lt;list&gt; </a:t>
            </a:r>
            <a:endParaRPr b="0" lang="de-DE" sz="1800" spc="-1" strike="noStrike">
              <a:latin typeface="Arial"/>
            </a:endParaRPr>
          </a:p>
        </p:txBody>
      </p:sp>
      <p:sp>
        <p:nvSpPr>
          <p:cNvPr id="269" name="CustomShape 8"/>
          <p:cNvSpPr/>
          <p:nvPr/>
        </p:nvSpPr>
        <p:spPr>
          <a:xfrm>
            <a:off x="285840" y="5357880"/>
            <a:ext cx="2285640" cy="78552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dk1"/>
          </a:lnRef>
          <a:fillRef idx="3">
            <a:schemeClr val="dk1"/>
          </a:fillRef>
          <a:effectRef idx="3">
            <a:schemeClr val="dk1"/>
          </a:effectRef>
          <a:fontRef idx="minor"/>
        </p:style>
        <p:txBody>
          <a:bodyPr lIns="90000" rIns="90000" tIns="45000" bIns="45000" anchor="ctr"/>
          <a:p>
            <a:pPr algn="ctr">
              <a:lnSpc>
                <a:spcPct val="100000"/>
              </a:lnSpc>
            </a:pPr>
            <a:r>
              <a:rPr b="0" lang="de-DE" sz="3200" spc="-1" strike="noStrike">
                <a:solidFill>
                  <a:srgbClr val="ffffff"/>
                </a:solidFill>
                <a:latin typeface="Book Antiqua"/>
              </a:rPr>
              <a:t>deque</a:t>
            </a:r>
            <a:endParaRPr b="0" lang="de-DE" sz="3200" spc="-1" strike="noStrike">
              <a:latin typeface="Arial"/>
            </a:endParaRPr>
          </a:p>
          <a:p>
            <a:pPr algn="ctr">
              <a:lnSpc>
                <a:spcPct val="100000"/>
              </a:lnSpc>
            </a:pPr>
            <a:r>
              <a:rPr b="0" lang="de-DE" sz="1800" spc="-1" strike="noStrike">
                <a:solidFill>
                  <a:srgbClr val="ffffff"/>
                </a:solidFill>
                <a:latin typeface="Book Antiqua"/>
              </a:rPr>
              <a:t>(queque)</a:t>
            </a:r>
            <a:endParaRPr b="0" lang="de-DE" sz="1800" spc="-1" strike="noStrike">
              <a:latin typeface="Arial"/>
            </a:endParaRPr>
          </a:p>
        </p:txBody>
      </p:sp>
      <p:sp>
        <p:nvSpPr>
          <p:cNvPr id="270" name="CustomShape 9"/>
          <p:cNvSpPr/>
          <p:nvPr/>
        </p:nvSpPr>
        <p:spPr>
          <a:xfrm>
            <a:off x="3071880" y="5357880"/>
            <a:ext cx="5071680" cy="1142640"/>
          </a:xfrm>
          <a:prstGeom prst="roundRect">
            <a:avLst>
              <a:gd name="adj" fmla="val 16667"/>
            </a:avLst>
          </a:prstGeom>
          <a:ln>
            <a:solidFill>
              <a:srgbClr val="002572"/>
            </a:solidFill>
            <a:round/>
          </a:ln>
          <a:effectLst>
            <a:outerShdw algn="tl" blurRad="130000" dir="2700000" dist="101314" rotWithShape="0">
              <a:srgbClr val="000000">
                <a:alpha val="35000"/>
              </a:srgbClr>
            </a:outerShdw>
          </a:effectLst>
        </p:spPr>
        <p:style>
          <a:lnRef idx="1">
            <a:schemeClr val="accent6"/>
          </a:lnRef>
          <a:fillRef idx="2">
            <a:schemeClr val="accent6"/>
          </a:fillRef>
          <a:effectRef idx="1">
            <a:schemeClr val="accent6"/>
          </a:effectRef>
          <a:fontRef idx="minor"/>
        </p:style>
        <p:txBody>
          <a:bodyPr lIns="90000" rIns="90000" tIns="45000" bIns="45000" anchor="ctr"/>
          <a:p>
            <a:pPr>
              <a:lnSpc>
                <a:spcPct val="100000"/>
              </a:lnSpc>
            </a:pPr>
            <a:r>
              <a:rPr b="0" lang="de-DE" sz="1800" spc="-1" strike="noStrike">
                <a:solidFill>
                  <a:srgbClr val="000000"/>
                </a:solidFill>
                <a:latin typeface="Book Antiqua"/>
              </a:rPr>
              <a:t>Wie ein Vektor aber mit der zusätzlichen Möglichkeit auch am Anfang Daten zu ergänzen.</a:t>
            </a:r>
            <a:endParaRPr b="0" lang="de-DE" sz="1800" spc="-1" strike="noStrike">
              <a:latin typeface="Arial"/>
            </a:endParaRPr>
          </a:p>
          <a:p>
            <a:pPr>
              <a:lnSpc>
                <a:spcPct val="100000"/>
              </a:lnSpc>
            </a:pPr>
            <a:r>
              <a:rPr b="0" lang="de-DE" sz="1800" spc="-1" strike="noStrike">
                <a:solidFill>
                  <a:srgbClr val="4e005f"/>
                </a:solidFill>
                <a:latin typeface="Book Antiqua"/>
              </a:rPr>
              <a:t>Headerdatei: &lt;deque&gt; </a:t>
            </a:r>
            <a:endParaRPr b="0" lang="de-DE" sz="1800" spc="-1" strike="noStrike">
              <a:latin typeface="Arial"/>
            </a:endParaRPr>
          </a:p>
        </p:txBody>
      </p:sp>
    </p:spTree>
  </p:cSld>
  <mc:AlternateContent>
    <mc:Choice Requires="p14">
      <p:transition spd="slow" p14:dur="2000"/>
    </mc:Choice>
    <mc:Fallback>
      <p:transition spd="slow"/>
    </mc:Fallback>
  </mc:AlternateContent>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3071880" y="2354040"/>
            <a:ext cx="539640" cy="539640"/>
          </a:xfrm>
          <a:prstGeom prst="rect">
            <a:avLst/>
          </a:prstGeom>
          <a:ln>
            <a:round/>
          </a:ln>
          <a:effectLst>
            <a:outerShdw algn="tl" blurRad="130000" dir="2700000" dist="101314" rotWithShape="0">
              <a:srgbClr val="000000">
                <a:alpha val="35000"/>
              </a:srgbClr>
            </a:outerShdw>
          </a:effectLst>
        </p:spPr>
        <p:style>
          <a:lnRef idx="1">
            <a:schemeClr val="dk1"/>
          </a:lnRef>
          <a:fillRef idx="2">
            <a:schemeClr val="dk1"/>
          </a:fillRef>
          <a:effectRef idx="1">
            <a:schemeClr val="dk1"/>
          </a:effectRef>
          <a:fontRef idx="minor"/>
        </p:style>
      </p:sp>
      <p:sp>
        <p:nvSpPr>
          <p:cNvPr id="272" name="CustomShape 2"/>
          <p:cNvSpPr/>
          <p:nvPr/>
        </p:nvSpPr>
        <p:spPr>
          <a:xfrm>
            <a:off x="3643200" y="2354040"/>
            <a:ext cx="539640" cy="539640"/>
          </a:xfrm>
          <a:prstGeom prst="rect">
            <a:avLst/>
          </a:prstGeom>
          <a:ln>
            <a:round/>
          </a:ln>
          <a:effectLst>
            <a:outerShdw algn="tl" blurRad="130000" dir="2700000" dist="101314" rotWithShape="0">
              <a:srgbClr val="000000">
                <a:alpha val="35000"/>
              </a:srgbClr>
            </a:outerShdw>
          </a:effectLst>
        </p:spPr>
        <p:style>
          <a:lnRef idx="1">
            <a:schemeClr val="dk1"/>
          </a:lnRef>
          <a:fillRef idx="2">
            <a:schemeClr val="dk1"/>
          </a:fillRef>
          <a:effectRef idx="1">
            <a:schemeClr val="dk1"/>
          </a:effectRef>
          <a:fontRef idx="minor"/>
        </p:style>
      </p:sp>
      <p:sp>
        <p:nvSpPr>
          <p:cNvPr id="273" name="CustomShape 3"/>
          <p:cNvSpPr/>
          <p:nvPr/>
        </p:nvSpPr>
        <p:spPr>
          <a:xfrm>
            <a:off x="4214880" y="2354040"/>
            <a:ext cx="539640" cy="539640"/>
          </a:xfrm>
          <a:prstGeom prst="rect">
            <a:avLst/>
          </a:prstGeom>
          <a:ln>
            <a:round/>
          </a:ln>
          <a:effectLst>
            <a:outerShdw algn="tl" blurRad="130000" dir="2700000" dist="101314" rotWithShape="0">
              <a:srgbClr val="000000">
                <a:alpha val="35000"/>
              </a:srgbClr>
            </a:outerShdw>
          </a:effectLst>
        </p:spPr>
        <p:style>
          <a:lnRef idx="1">
            <a:schemeClr val="dk1"/>
          </a:lnRef>
          <a:fillRef idx="2">
            <a:schemeClr val="dk1"/>
          </a:fillRef>
          <a:effectRef idx="1">
            <a:schemeClr val="dk1"/>
          </a:effectRef>
          <a:fontRef idx="minor"/>
        </p:style>
      </p:sp>
      <p:sp>
        <p:nvSpPr>
          <p:cNvPr id="274" name="CustomShape 4"/>
          <p:cNvSpPr/>
          <p:nvPr/>
        </p:nvSpPr>
        <p:spPr>
          <a:xfrm>
            <a:off x="4786200" y="2354040"/>
            <a:ext cx="539640" cy="539640"/>
          </a:xfrm>
          <a:prstGeom prst="rect">
            <a:avLst/>
          </a:prstGeom>
          <a:ln>
            <a:round/>
          </a:ln>
          <a:effectLst>
            <a:outerShdw algn="tl" blurRad="130000" dir="2700000" dist="101314" rotWithShape="0">
              <a:srgbClr val="000000">
                <a:alpha val="35000"/>
              </a:srgbClr>
            </a:outerShdw>
          </a:effectLst>
        </p:spPr>
        <p:style>
          <a:lnRef idx="1">
            <a:schemeClr val="dk1"/>
          </a:lnRef>
          <a:fillRef idx="2">
            <a:schemeClr val="dk1"/>
          </a:fillRef>
          <a:effectRef idx="1">
            <a:schemeClr val="dk1"/>
          </a:effectRef>
          <a:fontRef idx="minor"/>
        </p:style>
      </p:sp>
      <p:sp>
        <p:nvSpPr>
          <p:cNvPr id="275" name="CustomShape 5"/>
          <p:cNvSpPr/>
          <p:nvPr/>
        </p:nvSpPr>
        <p:spPr>
          <a:xfrm>
            <a:off x="5357880" y="2354040"/>
            <a:ext cx="539640" cy="539640"/>
          </a:xfrm>
          <a:prstGeom prst="rect">
            <a:avLst/>
          </a:prstGeom>
          <a:ln>
            <a:round/>
          </a:ln>
          <a:effectLst>
            <a:outerShdw algn="tl" blurRad="130000" dir="2700000" dist="101314" rotWithShape="0">
              <a:srgbClr val="000000">
                <a:alpha val="35000"/>
              </a:srgbClr>
            </a:outerShdw>
          </a:effectLst>
        </p:spPr>
        <p:style>
          <a:lnRef idx="1">
            <a:schemeClr val="dk1"/>
          </a:lnRef>
          <a:fillRef idx="2">
            <a:schemeClr val="dk1"/>
          </a:fillRef>
          <a:effectRef idx="1">
            <a:schemeClr val="dk1"/>
          </a:effectRef>
          <a:fontRef idx="minor"/>
        </p:style>
      </p:sp>
      <p:sp>
        <p:nvSpPr>
          <p:cNvPr id="276" name="CustomShape 6"/>
          <p:cNvSpPr/>
          <p:nvPr/>
        </p:nvSpPr>
        <p:spPr>
          <a:xfrm>
            <a:off x="5929200" y="2354040"/>
            <a:ext cx="539640" cy="539640"/>
          </a:xfrm>
          <a:prstGeom prst="rect">
            <a:avLst/>
          </a:prstGeom>
          <a:ln>
            <a:round/>
          </a:ln>
          <a:effectLst>
            <a:outerShdw algn="tl" blurRad="130000" dir="2700000" dist="101314" rotWithShape="0">
              <a:srgbClr val="000000">
                <a:alpha val="35000"/>
              </a:srgbClr>
            </a:outerShdw>
          </a:effectLst>
        </p:spPr>
        <p:style>
          <a:lnRef idx="1">
            <a:schemeClr val="dk1"/>
          </a:lnRef>
          <a:fillRef idx="2">
            <a:schemeClr val="dk1"/>
          </a:fillRef>
          <a:effectRef idx="1">
            <a:schemeClr val="dk1"/>
          </a:effectRef>
          <a:fontRef idx="minor"/>
        </p:style>
      </p:sp>
      <p:sp>
        <p:nvSpPr>
          <p:cNvPr id="277" name="CustomShape 7"/>
          <p:cNvSpPr/>
          <p:nvPr/>
        </p:nvSpPr>
        <p:spPr>
          <a:xfrm>
            <a:off x="6500880" y="2354040"/>
            <a:ext cx="539640" cy="539640"/>
          </a:xfrm>
          <a:prstGeom prst="rect">
            <a:avLst/>
          </a:prstGeom>
          <a:ln>
            <a:round/>
          </a:ln>
          <a:effectLst>
            <a:outerShdw algn="tl" blurRad="130000" dir="2700000" dist="101314" rotWithShape="0">
              <a:srgbClr val="000000">
                <a:alpha val="35000"/>
              </a:srgbClr>
            </a:outerShdw>
          </a:effectLst>
        </p:spPr>
        <p:style>
          <a:lnRef idx="1">
            <a:schemeClr val="dk1"/>
          </a:lnRef>
          <a:fillRef idx="2">
            <a:schemeClr val="dk1"/>
          </a:fillRef>
          <a:effectRef idx="1">
            <a:schemeClr val="dk1"/>
          </a:effectRef>
          <a:fontRef idx="minor"/>
        </p:style>
      </p:sp>
      <p:sp>
        <p:nvSpPr>
          <p:cNvPr id="278" name="CustomShape 8"/>
          <p:cNvSpPr/>
          <p:nvPr/>
        </p:nvSpPr>
        <p:spPr>
          <a:xfrm>
            <a:off x="7072200" y="2354040"/>
            <a:ext cx="539640" cy="539640"/>
          </a:xfrm>
          <a:prstGeom prst="rect">
            <a:avLst/>
          </a:prstGeom>
          <a:ln>
            <a:round/>
          </a:ln>
          <a:effectLst>
            <a:outerShdw algn="tl" blurRad="130000" dir="2700000" dist="101314" rotWithShape="0">
              <a:srgbClr val="000000">
                <a:alpha val="35000"/>
              </a:srgbClr>
            </a:outerShdw>
          </a:effectLst>
        </p:spPr>
        <p:style>
          <a:lnRef idx="1">
            <a:schemeClr val="dk1"/>
          </a:lnRef>
          <a:fillRef idx="2">
            <a:schemeClr val="dk1"/>
          </a:fillRef>
          <a:effectRef idx="1">
            <a:schemeClr val="dk1"/>
          </a:effectRef>
          <a:fontRef idx="minor"/>
        </p:style>
      </p:sp>
      <p:sp>
        <p:nvSpPr>
          <p:cNvPr id="279" name="CustomShape 9"/>
          <p:cNvSpPr/>
          <p:nvPr/>
        </p:nvSpPr>
        <p:spPr>
          <a:xfrm>
            <a:off x="3071880" y="1282320"/>
            <a:ext cx="539640" cy="539640"/>
          </a:xfrm>
          <a:prstGeom prst="rect">
            <a:avLst/>
          </a:prstGeom>
          <a:ln>
            <a:noFill/>
          </a:ln>
          <a:effectLst>
            <a:outerShdw blurRad="190500" dir="2700000" dist="228593" rotWithShape="0" sy="90000">
              <a:srgbClr val="000000">
                <a:alpha val="26000"/>
              </a:srgbClr>
            </a:outerShdw>
          </a:effectLst>
        </p:spPr>
        <p:style>
          <a:lnRef idx="0">
            <a:schemeClr val="dk1"/>
          </a:lnRef>
          <a:fillRef idx="3">
            <a:schemeClr val="dk1"/>
          </a:fillRef>
          <a:effectRef idx="3">
            <a:schemeClr val="dk1"/>
          </a:effectRef>
          <a:fontRef idx="minor"/>
        </p:style>
      </p:sp>
      <p:sp>
        <p:nvSpPr>
          <p:cNvPr id="280" name="CustomShape 10"/>
          <p:cNvSpPr/>
          <p:nvPr/>
        </p:nvSpPr>
        <p:spPr>
          <a:xfrm>
            <a:off x="3643200" y="1282320"/>
            <a:ext cx="539640" cy="539640"/>
          </a:xfrm>
          <a:prstGeom prst="rect">
            <a:avLst/>
          </a:prstGeom>
          <a:ln>
            <a:noFill/>
          </a:ln>
          <a:effectLst>
            <a:outerShdw blurRad="190500" dir="2700000" dist="228593" rotWithShape="0" sy="90000">
              <a:srgbClr val="000000">
                <a:alpha val="26000"/>
              </a:srgbClr>
            </a:outerShdw>
          </a:effectLst>
        </p:spPr>
        <p:style>
          <a:lnRef idx="0">
            <a:schemeClr val="dk1"/>
          </a:lnRef>
          <a:fillRef idx="3">
            <a:schemeClr val="dk1"/>
          </a:fillRef>
          <a:effectRef idx="3">
            <a:schemeClr val="dk1"/>
          </a:effectRef>
          <a:fontRef idx="minor"/>
        </p:style>
      </p:sp>
      <p:sp>
        <p:nvSpPr>
          <p:cNvPr id="281" name="CustomShape 11"/>
          <p:cNvSpPr/>
          <p:nvPr/>
        </p:nvSpPr>
        <p:spPr>
          <a:xfrm>
            <a:off x="4214880" y="1282320"/>
            <a:ext cx="539640" cy="539640"/>
          </a:xfrm>
          <a:prstGeom prst="rect">
            <a:avLst/>
          </a:prstGeom>
          <a:ln>
            <a:noFill/>
          </a:ln>
          <a:effectLst>
            <a:outerShdw blurRad="190500" dir="2700000" dist="228593" rotWithShape="0" sy="90000">
              <a:srgbClr val="000000">
                <a:alpha val="26000"/>
              </a:srgbClr>
            </a:outerShdw>
          </a:effectLst>
        </p:spPr>
        <p:style>
          <a:lnRef idx="0">
            <a:schemeClr val="dk1"/>
          </a:lnRef>
          <a:fillRef idx="3">
            <a:schemeClr val="dk1"/>
          </a:fillRef>
          <a:effectRef idx="3">
            <a:schemeClr val="dk1"/>
          </a:effectRef>
          <a:fontRef idx="minor"/>
        </p:style>
      </p:sp>
      <p:sp>
        <p:nvSpPr>
          <p:cNvPr id="282" name="CustomShape 12"/>
          <p:cNvSpPr/>
          <p:nvPr/>
        </p:nvSpPr>
        <p:spPr>
          <a:xfrm>
            <a:off x="4786200" y="1282320"/>
            <a:ext cx="539640" cy="539640"/>
          </a:xfrm>
          <a:prstGeom prst="rect">
            <a:avLst/>
          </a:prstGeom>
          <a:ln>
            <a:noFill/>
          </a:ln>
          <a:effectLst>
            <a:outerShdw blurRad="190500" dir="2700000" dist="228593" rotWithShape="0" sy="90000">
              <a:srgbClr val="000000">
                <a:alpha val="26000"/>
              </a:srgbClr>
            </a:outerShdw>
          </a:effectLst>
        </p:spPr>
        <p:style>
          <a:lnRef idx="0">
            <a:schemeClr val="dk1"/>
          </a:lnRef>
          <a:fillRef idx="3">
            <a:schemeClr val="dk1"/>
          </a:fillRef>
          <a:effectRef idx="3">
            <a:schemeClr val="dk1"/>
          </a:effectRef>
          <a:fontRef idx="minor"/>
        </p:style>
      </p:sp>
      <p:sp>
        <p:nvSpPr>
          <p:cNvPr id="283" name="CustomShape 13"/>
          <p:cNvSpPr/>
          <p:nvPr/>
        </p:nvSpPr>
        <p:spPr>
          <a:xfrm>
            <a:off x="5357880" y="1282320"/>
            <a:ext cx="539640" cy="539640"/>
          </a:xfrm>
          <a:prstGeom prst="rect">
            <a:avLst/>
          </a:prstGeom>
          <a:ln>
            <a:noFill/>
          </a:ln>
          <a:effectLst>
            <a:outerShdw blurRad="190500" dir="2700000" dist="228593" rotWithShape="0" sy="90000">
              <a:srgbClr val="000000">
                <a:alpha val="26000"/>
              </a:srgbClr>
            </a:outerShdw>
          </a:effectLst>
        </p:spPr>
        <p:style>
          <a:lnRef idx="0">
            <a:schemeClr val="dk1"/>
          </a:lnRef>
          <a:fillRef idx="3">
            <a:schemeClr val="dk1"/>
          </a:fillRef>
          <a:effectRef idx="3">
            <a:schemeClr val="dk1"/>
          </a:effectRef>
          <a:fontRef idx="minor"/>
        </p:style>
      </p:sp>
      <p:sp>
        <p:nvSpPr>
          <p:cNvPr id="284" name="CustomShape 14"/>
          <p:cNvSpPr/>
          <p:nvPr/>
        </p:nvSpPr>
        <p:spPr>
          <a:xfrm>
            <a:off x="5929200" y="1282320"/>
            <a:ext cx="539640" cy="539640"/>
          </a:xfrm>
          <a:prstGeom prst="rect">
            <a:avLst/>
          </a:prstGeom>
          <a:ln>
            <a:noFill/>
          </a:ln>
          <a:effectLst>
            <a:outerShdw blurRad="190500" dir="2700000" dist="228593" rotWithShape="0" sy="90000">
              <a:srgbClr val="000000">
                <a:alpha val="26000"/>
              </a:srgbClr>
            </a:outerShdw>
          </a:effectLst>
        </p:spPr>
        <p:style>
          <a:lnRef idx="0">
            <a:schemeClr val="dk1"/>
          </a:lnRef>
          <a:fillRef idx="3">
            <a:schemeClr val="dk1"/>
          </a:fillRef>
          <a:effectRef idx="3">
            <a:schemeClr val="dk1"/>
          </a:effectRef>
          <a:fontRef idx="minor"/>
        </p:style>
      </p:sp>
      <p:sp>
        <p:nvSpPr>
          <p:cNvPr id="285" name="CustomShape 15"/>
          <p:cNvSpPr/>
          <p:nvPr/>
        </p:nvSpPr>
        <p:spPr>
          <a:xfrm>
            <a:off x="6500880" y="1282320"/>
            <a:ext cx="539640" cy="539640"/>
          </a:xfrm>
          <a:prstGeom prst="rect">
            <a:avLst/>
          </a:prstGeom>
          <a:ln>
            <a:noFill/>
          </a:ln>
          <a:effectLst>
            <a:outerShdw blurRad="190500" dir="2700000" dist="228593" rotWithShape="0" sy="90000">
              <a:srgbClr val="000000">
                <a:alpha val="26000"/>
              </a:srgbClr>
            </a:outerShdw>
          </a:effectLst>
        </p:spPr>
        <p:style>
          <a:lnRef idx="0">
            <a:schemeClr val="dk1"/>
          </a:lnRef>
          <a:fillRef idx="3">
            <a:schemeClr val="dk1"/>
          </a:fillRef>
          <a:effectRef idx="3">
            <a:schemeClr val="dk1"/>
          </a:effectRef>
          <a:fontRef idx="minor"/>
        </p:style>
      </p:sp>
      <p:sp>
        <p:nvSpPr>
          <p:cNvPr id="286" name="CustomShape 16"/>
          <p:cNvSpPr/>
          <p:nvPr/>
        </p:nvSpPr>
        <p:spPr>
          <a:xfrm>
            <a:off x="7072200" y="1282320"/>
            <a:ext cx="539640" cy="539640"/>
          </a:xfrm>
          <a:prstGeom prst="rect">
            <a:avLst/>
          </a:prstGeom>
          <a:ln>
            <a:noFill/>
          </a:ln>
          <a:effectLst>
            <a:outerShdw blurRad="190500" dir="2700000" dist="228593" rotWithShape="0" sy="90000">
              <a:srgbClr val="000000">
                <a:alpha val="26000"/>
              </a:srgbClr>
            </a:outerShdw>
          </a:effectLst>
        </p:spPr>
        <p:style>
          <a:lnRef idx="0">
            <a:schemeClr val="dk1"/>
          </a:lnRef>
          <a:fillRef idx="3">
            <a:schemeClr val="dk1"/>
          </a:fillRef>
          <a:effectRef idx="3">
            <a:schemeClr val="dk1"/>
          </a:effectRef>
          <a:fontRef idx="minor"/>
        </p:style>
      </p:sp>
      <p:sp>
        <p:nvSpPr>
          <p:cNvPr id="287" name="CustomShape 17"/>
          <p:cNvSpPr/>
          <p:nvPr/>
        </p:nvSpPr>
        <p:spPr>
          <a:xfrm>
            <a:off x="3071880" y="3457080"/>
            <a:ext cx="539640" cy="539640"/>
          </a:xfrm>
          <a:prstGeom prst="rect">
            <a:avLst/>
          </a:prstGeom>
          <a:ln>
            <a:round/>
          </a:ln>
          <a:effectLst>
            <a:outerShdw algn="tl" blurRad="130000" dir="2700000" dist="101314" rotWithShape="0">
              <a:srgbClr val="000000">
                <a:alpha val="35000"/>
              </a:srgbClr>
            </a:outerShdw>
          </a:effectLst>
        </p:spPr>
        <p:style>
          <a:lnRef idx="1">
            <a:schemeClr val="dk1"/>
          </a:lnRef>
          <a:fillRef idx="2">
            <a:schemeClr val="dk1"/>
          </a:fillRef>
          <a:effectRef idx="1">
            <a:schemeClr val="dk1"/>
          </a:effectRef>
          <a:fontRef idx="minor"/>
        </p:style>
      </p:sp>
      <p:sp>
        <p:nvSpPr>
          <p:cNvPr id="288" name="CustomShape 18"/>
          <p:cNvSpPr/>
          <p:nvPr/>
        </p:nvSpPr>
        <p:spPr>
          <a:xfrm>
            <a:off x="4214880" y="3457080"/>
            <a:ext cx="539640" cy="539640"/>
          </a:xfrm>
          <a:prstGeom prst="rect">
            <a:avLst/>
          </a:prstGeom>
          <a:ln>
            <a:round/>
          </a:ln>
          <a:effectLst>
            <a:outerShdw algn="tl" blurRad="130000" dir="2700000" dist="101314" rotWithShape="0">
              <a:srgbClr val="000000">
                <a:alpha val="35000"/>
              </a:srgbClr>
            </a:outerShdw>
          </a:effectLst>
        </p:spPr>
        <p:style>
          <a:lnRef idx="1">
            <a:schemeClr val="dk1"/>
          </a:lnRef>
          <a:fillRef idx="2">
            <a:schemeClr val="dk1"/>
          </a:fillRef>
          <a:effectRef idx="1">
            <a:schemeClr val="dk1"/>
          </a:effectRef>
          <a:fontRef idx="minor"/>
        </p:style>
      </p:sp>
      <p:sp>
        <p:nvSpPr>
          <p:cNvPr id="289" name="CustomShape 19"/>
          <p:cNvSpPr/>
          <p:nvPr/>
        </p:nvSpPr>
        <p:spPr>
          <a:xfrm>
            <a:off x="5357880" y="3457080"/>
            <a:ext cx="539640" cy="539640"/>
          </a:xfrm>
          <a:prstGeom prst="rect">
            <a:avLst/>
          </a:prstGeom>
          <a:ln>
            <a:round/>
          </a:ln>
          <a:effectLst>
            <a:outerShdw algn="tl" blurRad="130000" dir="2700000" dist="101314" rotWithShape="0">
              <a:srgbClr val="000000">
                <a:alpha val="35000"/>
              </a:srgbClr>
            </a:outerShdw>
          </a:effectLst>
        </p:spPr>
        <p:style>
          <a:lnRef idx="1">
            <a:schemeClr val="dk1"/>
          </a:lnRef>
          <a:fillRef idx="2">
            <a:schemeClr val="dk1"/>
          </a:fillRef>
          <a:effectRef idx="1">
            <a:schemeClr val="dk1"/>
          </a:effectRef>
          <a:fontRef idx="minor"/>
        </p:style>
      </p:sp>
      <p:sp>
        <p:nvSpPr>
          <p:cNvPr id="290" name="CustomShape 20"/>
          <p:cNvSpPr/>
          <p:nvPr/>
        </p:nvSpPr>
        <p:spPr>
          <a:xfrm>
            <a:off x="6500880" y="3457080"/>
            <a:ext cx="539640" cy="539640"/>
          </a:xfrm>
          <a:prstGeom prst="rect">
            <a:avLst/>
          </a:prstGeom>
          <a:ln>
            <a:round/>
          </a:ln>
          <a:effectLst>
            <a:outerShdw algn="tl" blurRad="130000" dir="2700000" dist="101314" rotWithShape="0">
              <a:srgbClr val="000000">
                <a:alpha val="35000"/>
              </a:srgbClr>
            </a:outerShdw>
          </a:effectLst>
        </p:spPr>
        <p:style>
          <a:lnRef idx="1">
            <a:schemeClr val="dk1"/>
          </a:lnRef>
          <a:fillRef idx="2">
            <a:schemeClr val="dk1"/>
          </a:fillRef>
          <a:effectRef idx="1">
            <a:schemeClr val="dk1"/>
          </a:effectRef>
          <a:fontRef idx="minor"/>
        </p:style>
      </p:sp>
      <p:sp>
        <p:nvSpPr>
          <p:cNvPr id="291" name="CustomShape 21"/>
          <p:cNvSpPr/>
          <p:nvPr/>
        </p:nvSpPr>
        <p:spPr>
          <a:xfrm>
            <a:off x="3071880" y="4600080"/>
            <a:ext cx="539640" cy="539640"/>
          </a:xfrm>
          <a:prstGeom prst="rect">
            <a:avLst/>
          </a:prstGeom>
          <a:ln>
            <a:round/>
          </a:ln>
          <a:effectLst>
            <a:outerShdw algn="tl" blurRad="130000" dir="2700000" dist="101314" rotWithShape="0">
              <a:srgbClr val="000000">
                <a:alpha val="35000"/>
              </a:srgbClr>
            </a:outerShdw>
          </a:effectLst>
        </p:spPr>
        <p:style>
          <a:lnRef idx="1">
            <a:schemeClr val="dk1"/>
          </a:lnRef>
          <a:fillRef idx="2">
            <a:schemeClr val="dk1"/>
          </a:fillRef>
          <a:effectRef idx="1">
            <a:schemeClr val="dk1"/>
          </a:effectRef>
          <a:fontRef idx="minor"/>
        </p:style>
      </p:sp>
      <p:sp>
        <p:nvSpPr>
          <p:cNvPr id="292" name="CustomShape 22"/>
          <p:cNvSpPr/>
          <p:nvPr/>
        </p:nvSpPr>
        <p:spPr>
          <a:xfrm>
            <a:off x="3643200" y="4600080"/>
            <a:ext cx="539640" cy="539640"/>
          </a:xfrm>
          <a:prstGeom prst="rect">
            <a:avLst/>
          </a:prstGeom>
          <a:ln>
            <a:round/>
          </a:ln>
          <a:effectLst>
            <a:outerShdw algn="tl" blurRad="130000" dir="2700000" dist="101314" rotWithShape="0">
              <a:srgbClr val="000000">
                <a:alpha val="35000"/>
              </a:srgbClr>
            </a:outerShdw>
          </a:effectLst>
        </p:spPr>
        <p:style>
          <a:lnRef idx="1">
            <a:schemeClr val="dk1"/>
          </a:lnRef>
          <a:fillRef idx="2">
            <a:schemeClr val="dk1"/>
          </a:fillRef>
          <a:effectRef idx="1">
            <a:schemeClr val="dk1"/>
          </a:effectRef>
          <a:fontRef idx="minor"/>
        </p:style>
      </p:sp>
      <p:sp>
        <p:nvSpPr>
          <p:cNvPr id="293" name="CustomShape 23"/>
          <p:cNvSpPr/>
          <p:nvPr/>
        </p:nvSpPr>
        <p:spPr>
          <a:xfrm>
            <a:off x="4214880" y="4600080"/>
            <a:ext cx="539640" cy="539640"/>
          </a:xfrm>
          <a:prstGeom prst="rect">
            <a:avLst/>
          </a:prstGeom>
          <a:ln>
            <a:round/>
          </a:ln>
          <a:effectLst>
            <a:outerShdw algn="tl" blurRad="130000" dir="2700000" dist="101314" rotWithShape="0">
              <a:srgbClr val="000000">
                <a:alpha val="35000"/>
              </a:srgbClr>
            </a:outerShdw>
          </a:effectLst>
        </p:spPr>
        <p:style>
          <a:lnRef idx="1">
            <a:schemeClr val="dk1"/>
          </a:lnRef>
          <a:fillRef idx="2">
            <a:schemeClr val="dk1"/>
          </a:fillRef>
          <a:effectRef idx="1">
            <a:schemeClr val="dk1"/>
          </a:effectRef>
          <a:fontRef idx="minor"/>
        </p:style>
      </p:sp>
      <p:sp>
        <p:nvSpPr>
          <p:cNvPr id="294" name="CustomShape 24"/>
          <p:cNvSpPr/>
          <p:nvPr/>
        </p:nvSpPr>
        <p:spPr>
          <a:xfrm>
            <a:off x="4786200" y="4600080"/>
            <a:ext cx="539640" cy="539640"/>
          </a:xfrm>
          <a:prstGeom prst="rect">
            <a:avLst/>
          </a:prstGeom>
          <a:ln>
            <a:round/>
          </a:ln>
          <a:effectLst>
            <a:outerShdw algn="tl" blurRad="130000" dir="2700000" dist="101314" rotWithShape="0">
              <a:srgbClr val="000000">
                <a:alpha val="35000"/>
              </a:srgbClr>
            </a:outerShdw>
          </a:effectLst>
        </p:spPr>
        <p:style>
          <a:lnRef idx="1">
            <a:schemeClr val="dk1"/>
          </a:lnRef>
          <a:fillRef idx="2">
            <a:schemeClr val="dk1"/>
          </a:fillRef>
          <a:effectRef idx="1">
            <a:schemeClr val="dk1"/>
          </a:effectRef>
          <a:fontRef idx="minor"/>
        </p:style>
      </p:sp>
      <p:sp>
        <p:nvSpPr>
          <p:cNvPr id="295" name="CustomShape 25"/>
          <p:cNvSpPr/>
          <p:nvPr/>
        </p:nvSpPr>
        <p:spPr>
          <a:xfrm>
            <a:off x="5357880" y="4600080"/>
            <a:ext cx="539640" cy="539640"/>
          </a:xfrm>
          <a:prstGeom prst="rect">
            <a:avLst/>
          </a:prstGeom>
          <a:ln>
            <a:round/>
          </a:ln>
          <a:effectLst>
            <a:outerShdw algn="tl" blurRad="130000" dir="2700000" dist="101314" rotWithShape="0">
              <a:srgbClr val="000000">
                <a:alpha val="35000"/>
              </a:srgbClr>
            </a:outerShdw>
          </a:effectLst>
        </p:spPr>
        <p:style>
          <a:lnRef idx="1">
            <a:schemeClr val="dk1"/>
          </a:lnRef>
          <a:fillRef idx="2">
            <a:schemeClr val="dk1"/>
          </a:fillRef>
          <a:effectRef idx="1">
            <a:schemeClr val="dk1"/>
          </a:effectRef>
          <a:fontRef idx="minor"/>
        </p:style>
      </p:sp>
      <p:sp>
        <p:nvSpPr>
          <p:cNvPr id="296" name="CustomShape 26"/>
          <p:cNvSpPr/>
          <p:nvPr/>
        </p:nvSpPr>
        <p:spPr>
          <a:xfrm>
            <a:off x="5929200" y="4600080"/>
            <a:ext cx="539640" cy="539640"/>
          </a:xfrm>
          <a:prstGeom prst="rect">
            <a:avLst/>
          </a:prstGeom>
          <a:ln>
            <a:round/>
          </a:ln>
          <a:effectLst>
            <a:outerShdw algn="tl" blurRad="130000" dir="2700000" dist="101314" rotWithShape="0">
              <a:srgbClr val="000000">
                <a:alpha val="35000"/>
              </a:srgbClr>
            </a:outerShdw>
          </a:effectLst>
        </p:spPr>
        <p:style>
          <a:lnRef idx="1">
            <a:schemeClr val="dk1"/>
          </a:lnRef>
          <a:fillRef idx="2">
            <a:schemeClr val="dk1"/>
          </a:fillRef>
          <a:effectRef idx="1">
            <a:schemeClr val="dk1"/>
          </a:effectRef>
          <a:fontRef idx="minor"/>
        </p:style>
      </p:sp>
      <p:sp>
        <p:nvSpPr>
          <p:cNvPr id="297" name="CustomShape 27"/>
          <p:cNvSpPr/>
          <p:nvPr/>
        </p:nvSpPr>
        <p:spPr>
          <a:xfrm>
            <a:off x="6500880" y="4600080"/>
            <a:ext cx="539640" cy="539640"/>
          </a:xfrm>
          <a:prstGeom prst="rect">
            <a:avLst/>
          </a:prstGeom>
          <a:ln>
            <a:round/>
          </a:ln>
          <a:effectLst>
            <a:outerShdw algn="tl" blurRad="130000" dir="2700000" dist="101314" rotWithShape="0">
              <a:srgbClr val="000000">
                <a:alpha val="35000"/>
              </a:srgbClr>
            </a:outerShdw>
          </a:effectLst>
        </p:spPr>
        <p:style>
          <a:lnRef idx="1">
            <a:schemeClr val="dk1"/>
          </a:lnRef>
          <a:fillRef idx="2">
            <a:schemeClr val="dk1"/>
          </a:fillRef>
          <a:effectRef idx="1">
            <a:schemeClr val="dk1"/>
          </a:effectRef>
          <a:fontRef idx="minor"/>
        </p:style>
      </p:sp>
      <p:sp>
        <p:nvSpPr>
          <p:cNvPr id="298" name="CustomShape 28"/>
          <p:cNvSpPr/>
          <p:nvPr/>
        </p:nvSpPr>
        <p:spPr>
          <a:xfrm>
            <a:off x="7072200" y="4600080"/>
            <a:ext cx="539640" cy="539640"/>
          </a:xfrm>
          <a:prstGeom prst="rect">
            <a:avLst/>
          </a:prstGeom>
          <a:ln>
            <a:round/>
          </a:ln>
          <a:effectLst>
            <a:outerShdw algn="tl" blurRad="130000" dir="2700000" dist="101314" rotWithShape="0">
              <a:srgbClr val="000000">
                <a:alpha val="35000"/>
              </a:srgbClr>
            </a:outerShdw>
          </a:effectLst>
        </p:spPr>
        <p:style>
          <a:lnRef idx="1">
            <a:schemeClr val="dk1"/>
          </a:lnRef>
          <a:fillRef idx="2">
            <a:schemeClr val="dk1"/>
          </a:fillRef>
          <a:effectRef idx="1">
            <a:schemeClr val="dk1"/>
          </a:effectRef>
          <a:fontRef idx="minor"/>
        </p:style>
      </p:sp>
      <p:sp>
        <p:nvSpPr>
          <p:cNvPr id="299" name="CustomShape 29"/>
          <p:cNvSpPr/>
          <p:nvPr/>
        </p:nvSpPr>
        <p:spPr>
          <a:xfrm>
            <a:off x="7612200" y="2624040"/>
            <a:ext cx="1031400" cy="15480"/>
          </a:xfrm>
          <a:custGeom>
            <a:avLst/>
            <a:gdLst/>
            <a:ahLst/>
            <a:rect l="l" t="t" r="r" b="b"/>
            <a:pathLst>
              <a:path w="21600" h="21600">
                <a:moveTo>
                  <a:pt x="0" y="0"/>
                </a:moveTo>
                <a:lnTo>
                  <a:pt x="21600" y="21600"/>
                </a:lnTo>
              </a:path>
            </a:pathLst>
          </a:custGeom>
          <a:noFill/>
          <a:ln>
            <a:round/>
            <a:tailEnd len="med" type="triangle" w="med"/>
          </a:ln>
          <a:effectLst>
            <a:outerShdw blurRad="190500" dir="2700000" dist="228593" rotWithShape="0" sy="90000">
              <a:srgbClr val="000000">
                <a:alpha val="26000"/>
              </a:srgbClr>
            </a:outerShdw>
          </a:effectLst>
        </p:spPr>
        <p:style>
          <a:lnRef idx="3">
            <a:schemeClr val="dk1"/>
          </a:lnRef>
          <a:fillRef idx="0">
            <a:schemeClr val="dk1"/>
          </a:fillRef>
          <a:effectRef idx="2">
            <a:schemeClr val="dk1"/>
          </a:effectRef>
          <a:fontRef idx="minor"/>
        </p:style>
      </p:sp>
      <p:sp>
        <p:nvSpPr>
          <p:cNvPr id="300" name="CustomShape 30"/>
          <p:cNvSpPr/>
          <p:nvPr/>
        </p:nvSpPr>
        <p:spPr>
          <a:xfrm flipV="1">
            <a:off x="7612200" y="4853520"/>
            <a:ext cx="1031400" cy="15480"/>
          </a:xfrm>
          <a:custGeom>
            <a:avLst/>
            <a:gdLst/>
            <a:ahLst/>
            <a:rect l="l" t="t" r="r" b="b"/>
            <a:pathLst>
              <a:path w="21600" h="21600">
                <a:moveTo>
                  <a:pt x="0" y="0"/>
                </a:moveTo>
                <a:lnTo>
                  <a:pt x="21600" y="21600"/>
                </a:lnTo>
              </a:path>
            </a:pathLst>
          </a:custGeom>
          <a:noFill/>
          <a:ln>
            <a:round/>
            <a:tailEnd len="med" type="triangle" w="med"/>
          </a:ln>
          <a:effectLst>
            <a:outerShdw blurRad="190500" dir="2700000" dist="228593" rotWithShape="0" sy="90000">
              <a:srgbClr val="000000">
                <a:alpha val="26000"/>
              </a:srgbClr>
            </a:outerShdw>
          </a:effectLst>
        </p:spPr>
        <p:style>
          <a:lnRef idx="3">
            <a:schemeClr val="dk1"/>
          </a:lnRef>
          <a:fillRef idx="0">
            <a:schemeClr val="dk1"/>
          </a:fillRef>
          <a:effectRef idx="2">
            <a:schemeClr val="dk1"/>
          </a:effectRef>
          <a:fontRef idx="minor"/>
        </p:style>
      </p:sp>
      <p:sp>
        <p:nvSpPr>
          <p:cNvPr id="301" name="CustomShape 31"/>
          <p:cNvSpPr/>
          <p:nvPr/>
        </p:nvSpPr>
        <p:spPr>
          <a:xfrm rot="10800000">
            <a:off x="3071880" y="4870080"/>
            <a:ext cx="999720" cy="15480"/>
          </a:xfrm>
          <a:custGeom>
            <a:avLst/>
            <a:gdLst/>
            <a:ahLst/>
            <a:rect l="l" t="t" r="r" b="b"/>
            <a:pathLst>
              <a:path w="21600" h="21600">
                <a:moveTo>
                  <a:pt x="0" y="0"/>
                </a:moveTo>
                <a:lnTo>
                  <a:pt x="21600" y="21600"/>
                </a:lnTo>
              </a:path>
            </a:pathLst>
          </a:custGeom>
          <a:noFill/>
          <a:ln>
            <a:round/>
            <a:tailEnd len="med" type="triangle" w="med"/>
          </a:ln>
          <a:effectLst>
            <a:outerShdw blurRad="190500" dir="2700000" dist="228593" rotWithShape="0" sy="90000">
              <a:srgbClr val="000000">
                <a:alpha val="26000"/>
              </a:srgbClr>
            </a:outerShdw>
          </a:effectLst>
        </p:spPr>
        <p:style>
          <a:lnRef idx="3">
            <a:schemeClr val="dk1"/>
          </a:lnRef>
          <a:fillRef idx="0">
            <a:schemeClr val="dk1"/>
          </a:fillRef>
          <a:effectRef idx="2">
            <a:schemeClr val="dk1"/>
          </a:effectRef>
          <a:fontRef idx="minor"/>
        </p:style>
      </p:sp>
      <p:sp>
        <p:nvSpPr>
          <p:cNvPr id="302" name="CustomShape 32"/>
          <p:cNvSpPr/>
          <p:nvPr/>
        </p:nvSpPr>
        <p:spPr>
          <a:xfrm>
            <a:off x="500040" y="1211040"/>
            <a:ext cx="2356920" cy="760680"/>
          </a:xfrm>
          <a:prstGeom prst="rect">
            <a:avLst/>
          </a:prstGeom>
          <a:noFill/>
          <a:ln>
            <a:noFill/>
          </a:ln>
        </p:spPr>
        <p:style>
          <a:lnRef idx="0"/>
          <a:fillRef idx="0"/>
          <a:effectRef idx="0"/>
          <a:fontRef idx="minor"/>
        </p:style>
        <p:txBody>
          <a:bodyPr lIns="90000" rIns="90000" tIns="45000" bIns="45000"/>
          <a:p>
            <a:pPr>
              <a:lnSpc>
                <a:spcPct val="100000"/>
              </a:lnSpc>
            </a:pPr>
            <a:r>
              <a:rPr b="1" lang="de-DE" sz="4400" spc="-1" strike="noStrike">
                <a:solidFill>
                  <a:srgbClr val="e90062"/>
                </a:solidFill>
                <a:latin typeface="Book Antiqua"/>
              </a:rPr>
              <a:t>Array</a:t>
            </a:r>
            <a:endParaRPr b="0" lang="de-DE" sz="4400" spc="-1" strike="noStrike">
              <a:latin typeface="Arial"/>
            </a:endParaRPr>
          </a:p>
        </p:txBody>
      </p:sp>
      <p:sp>
        <p:nvSpPr>
          <p:cNvPr id="303" name="CustomShape 33"/>
          <p:cNvSpPr/>
          <p:nvPr/>
        </p:nvSpPr>
        <p:spPr>
          <a:xfrm>
            <a:off x="500040" y="2282760"/>
            <a:ext cx="2356920" cy="639000"/>
          </a:xfrm>
          <a:prstGeom prst="rect">
            <a:avLst/>
          </a:prstGeom>
          <a:noFill/>
          <a:ln>
            <a:noFill/>
          </a:ln>
        </p:spPr>
        <p:style>
          <a:lnRef idx="0"/>
          <a:fillRef idx="0"/>
          <a:effectRef idx="0"/>
          <a:fontRef idx="minor"/>
        </p:style>
        <p:txBody>
          <a:bodyPr lIns="90000" rIns="90000" tIns="45000" bIns="45000"/>
          <a:p>
            <a:pPr>
              <a:lnSpc>
                <a:spcPct val="100000"/>
              </a:lnSpc>
            </a:pPr>
            <a:r>
              <a:rPr b="0" lang="de-DE" sz="3600" spc="-1" strike="noStrike">
                <a:solidFill>
                  <a:srgbClr val="0d0d0d"/>
                </a:solidFill>
                <a:latin typeface="Book Antiqua"/>
              </a:rPr>
              <a:t>Vektor</a:t>
            </a:r>
            <a:endParaRPr b="0" lang="de-DE" sz="3600" spc="-1" strike="noStrike">
              <a:latin typeface="Arial"/>
            </a:endParaRPr>
          </a:p>
        </p:txBody>
      </p:sp>
      <p:sp>
        <p:nvSpPr>
          <p:cNvPr id="304" name="CustomShape 34"/>
          <p:cNvSpPr/>
          <p:nvPr/>
        </p:nvSpPr>
        <p:spPr>
          <a:xfrm>
            <a:off x="500040" y="3350880"/>
            <a:ext cx="2356920" cy="639000"/>
          </a:xfrm>
          <a:prstGeom prst="rect">
            <a:avLst/>
          </a:prstGeom>
          <a:noFill/>
          <a:ln>
            <a:noFill/>
          </a:ln>
        </p:spPr>
        <p:style>
          <a:lnRef idx="0"/>
          <a:fillRef idx="0"/>
          <a:effectRef idx="0"/>
          <a:fontRef idx="minor"/>
        </p:style>
        <p:txBody>
          <a:bodyPr lIns="90000" rIns="90000" tIns="45000" bIns="45000"/>
          <a:p>
            <a:pPr>
              <a:lnSpc>
                <a:spcPct val="100000"/>
              </a:lnSpc>
            </a:pPr>
            <a:r>
              <a:rPr b="0" lang="de-DE" sz="3600" spc="-1" strike="noStrike">
                <a:solidFill>
                  <a:srgbClr val="0d0d0d"/>
                </a:solidFill>
                <a:latin typeface="Book Antiqua"/>
              </a:rPr>
              <a:t>List</a:t>
            </a:r>
            <a:endParaRPr b="0" lang="de-DE" sz="3600" spc="-1" strike="noStrike">
              <a:latin typeface="Arial"/>
            </a:endParaRPr>
          </a:p>
        </p:txBody>
      </p:sp>
      <p:sp>
        <p:nvSpPr>
          <p:cNvPr id="305" name="CustomShape 35"/>
          <p:cNvSpPr/>
          <p:nvPr/>
        </p:nvSpPr>
        <p:spPr>
          <a:xfrm>
            <a:off x="500040" y="4497120"/>
            <a:ext cx="2356920" cy="639000"/>
          </a:xfrm>
          <a:prstGeom prst="rect">
            <a:avLst/>
          </a:prstGeom>
          <a:noFill/>
          <a:ln>
            <a:noFill/>
          </a:ln>
        </p:spPr>
        <p:style>
          <a:lnRef idx="0"/>
          <a:fillRef idx="0"/>
          <a:effectRef idx="0"/>
          <a:fontRef idx="minor"/>
        </p:style>
        <p:txBody>
          <a:bodyPr lIns="90000" rIns="90000" tIns="45000" bIns="45000"/>
          <a:p>
            <a:pPr>
              <a:lnSpc>
                <a:spcPct val="100000"/>
              </a:lnSpc>
            </a:pPr>
            <a:r>
              <a:rPr b="0" lang="de-DE" sz="3600" spc="-1" strike="noStrike">
                <a:solidFill>
                  <a:srgbClr val="0d0d0d"/>
                </a:solidFill>
                <a:latin typeface="Book Antiqua"/>
              </a:rPr>
              <a:t>Deque</a:t>
            </a:r>
            <a:endParaRPr b="0" lang="de-DE" sz="3600" spc="-1" strike="noStrike">
              <a:latin typeface="Arial"/>
            </a:endParaRPr>
          </a:p>
        </p:txBody>
      </p:sp>
      <p:sp>
        <p:nvSpPr>
          <p:cNvPr id="306" name="CustomShape 36"/>
          <p:cNvSpPr/>
          <p:nvPr/>
        </p:nvSpPr>
        <p:spPr>
          <a:xfrm flipH="1" flipV="1" rot="5400000">
            <a:off x="3913560" y="2884680"/>
            <a:ext cx="1080" cy="1142640"/>
          </a:xfrm>
          <a:prstGeom prst="bentConnector3">
            <a:avLst>
              <a:gd name="adj1" fmla="val 14395466"/>
            </a:avLst>
          </a:prstGeom>
          <a:noFill/>
          <a:ln>
            <a:round/>
            <a:tailEnd len="med" type="triangle" w="med"/>
          </a:ln>
          <a:effectLst>
            <a:outerShdw blurRad="190500" dir="2700000" dist="228593" rotWithShape="0" sy="90000">
              <a:srgbClr val="000000">
                <a:alpha val="26000"/>
              </a:srgbClr>
            </a:outerShdw>
          </a:effectLst>
        </p:spPr>
        <p:style>
          <a:lnRef idx="3">
            <a:schemeClr val="dk1"/>
          </a:lnRef>
          <a:fillRef idx="0">
            <a:schemeClr val="dk1"/>
          </a:fillRef>
          <a:effectRef idx="2">
            <a:schemeClr val="dk1"/>
          </a:effectRef>
          <a:fontRef idx="minor"/>
        </p:style>
      </p:sp>
      <p:sp>
        <p:nvSpPr>
          <p:cNvPr id="307" name="CustomShape 37"/>
          <p:cNvSpPr/>
          <p:nvPr/>
        </p:nvSpPr>
        <p:spPr>
          <a:xfrm flipH="1" flipV="1" rot="5400000">
            <a:off x="5056560" y="2884680"/>
            <a:ext cx="1080" cy="1142640"/>
          </a:xfrm>
          <a:prstGeom prst="bentConnector3">
            <a:avLst>
              <a:gd name="adj1" fmla="val 14395466"/>
            </a:avLst>
          </a:prstGeom>
          <a:noFill/>
          <a:ln>
            <a:round/>
            <a:tailEnd len="med" type="triangle" w="med"/>
          </a:ln>
          <a:effectLst>
            <a:outerShdw blurRad="190500" dir="2700000" dist="228593" rotWithShape="0" sy="90000">
              <a:srgbClr val="000000">
                <a:alpha val="26000"/>
              </a:srgbClr>
            </a:outerShdw>
          </a:effectLst>
        </p:spPr>
        <p:style>
          <a:lnRef idx="3">
            <a:schemeClr val="dk1"/>
          </a:lnRef>
          <a:fillRef idx="0">
            <a:schemeClr val="dk1"/>
          </a:fillRef>
          <a:effectRef idx="2">
            <a:schemeClr val="dk1"/>
          </a:effectRef>
          <a:fontRef idx="minor"/>
        </p:style>
      </p:sp>
      <p:sp>
        <p:nvSpPr>
          <p:cNvPr id="308" name="CustomShape 38"/>
          <p:cNvSpPr/>
          <p:nvPr/>
        </p:nvSpPr>
        <p:spPr>
          <a:xfrm flipH="1" flipV="1" rot="5400000">
            <a:off x="6199560" y="2884680"/>
            <a:ext cx="1080" cy="1142640"/>
          </a:xfrm>
          <a:prstGeom prst="bentConnector3">
            <a:avLst>
              <a:gd name="adj1" fmla="val 14395466"/>
            </a:avLst>
          </a:prstGeom>
          <a:noFill/>
          <a:ln>
            <a:round/>
            <a:tailEnd len="med" type="triangle" w="med"/>
          </a:ln>
          <a:effectLst>
            <a:outerShdw blurRad="190500" dir="2700000" dist="228593" rotWithShape="0" sy="90000">
              <a:srgbClr val="000000">
                <a:alpha val="26000"/>
              </a:srgbClr>
            </a:outerShdw>
          </a:effectLst>
        </p:spPr>
        <p:style>
          <a:lnRef idx="3">
            <a:schemeClr val="dk1"/>
          </a:lnRef>
          <a:fillRef idx="0">
            <a:schemeClr val="dk1"/>
          </a:fillRef>
          <a:effectRef idx="2">
            <a:schemeClr val="dk1"/>
          </a:effectRef>
          <a:fontRef idx="minor"/>
        </p:style>
      </p:sp>
      <p:sp>
        <p:nvSpPr>
          <p:cNvPr id="309" name="CustomShape 39"/>
          <p:cNvSpPr/>
          <p:nvPr/>
        </p:nvSpPr>
        <p:spPr>
          <a:xfrm rot="5400000">
            <a:off x="6199560" y="3425400"/>
            <a:ext cx="1080" cy="1142640"/>
          </a:xfrm>
          <a:prstGeom prst="bentConnector3">
            <a:avLst>
              <a:gd name="adj1" fmla="val 14395466"/>
            </a:avLst>
          </a:prstGeom>
          <a:noFill/>
          <a:ln>
            <a:round/>
            <a:tailEnd len="med" type="triangle" w="med"/>
          </a:ln>
          <a:effectLst>
            <a:outerShdw blurRad="190500" dir="2700000" dist="228593" rotWithShape="0" sy="90000">
              <a:srgbClr val="000000">
                <a:alpha val="26000"/>
              </a:srgbClr>
            </a:outerShdw>
          </a:effectLst>
        </p:spPr>
        <p:style>
          <a:lnRef idx="3">
            <a:schemeClr val="dk1"/>
          </a:lnRef>
          <a:fillRef idx="0">
            <a:schemeClr val="dk1"/>
          </a:fillRef>
          <a:effectRef idx="2">
            <a:schemeClr val="dk1"/>
          </a:effectRef>
          <a:fontRef idx="minor"/>
        </p:style>
      </p:sp>
      <p:sp>
        <p:nvSpPr>
          <p:cNvPr id="310" name="CustomShape 40"/>
          <p:cNvSpPr/>
          <p:nvPr/>
        </p:nvSpPr>
        <p:spPr>
          <a:xfrm rot="5400000">
            <a:off x="5056560" y="3425400"/>
            <a:ext cx="1080" cy="1142640"/>
          </a:xfrm>
          <a:prstGeom prst="bentConnector3">
            <a:avLst>
              <a:gd name="adj1" fmla="val 14395466"/>
            </a:avLst>
          </a:prstGeom>
          <a:noFill/>
          <a:ln>
            <a:round/>
            <a:tailEnd len="med" type="triangle" w="med"/>
          </a:ln>
          <a:effectLst>
            <a:outerShdw blurRad="190500" dir="2700000" dist="228593" rotWithShape="0" sy="90000">
              <a:srgbClr val="000000">
                <a:alpha val="26000"/>
              </a:srgbClr>
            </a:outerShdw>
          </a:effectLst>
        </p:spPr>
        <p:style>
          <a:lnRef idx="3">
            <a:schemeClr val="dk1"/>
          </a:lnRef>
          <a:fillRef idx="0">
            <a:schemeClr val="dk1"/>
          </a:fillRef>
          <a:effectRef idx="2">
            <a:schemeClr val="dk1"/>
          </a:effectRef>
          <a:fontRef idx="minor"/>
        </p:style>
      </p:sp>
      <p:sp>
        <p:nvSpPr>
          <p:cNvPr id="311" name="CustomShape 41"/>
          <p:cNvSpPr/>
          <p:nvPr/>
        </p:nvSpPr>
        <p:spPr>
          <a:xfrm rot="5400000">
            <a:off x="3913560" y="3425400"/>
            <a:ext cx="1080" cy="1142640"/>
          </a:xfrm>
          <a:prstGeom prst="bentConnector3">
            <a:avLst>
              <a:gd name="adj1" fmla="val 14395466"/>
            </a:avLst>
          </a:prstGeom>
          <a:noFill/>
          <a:ln>
            <a:round/>
            <a:tailEnd len="med" type="triangle" w="med"/>
          </a:ln>
          <a:effectLst>
            <a:outerShdw blurRad="190500" dir="2700000" dist="228593" rotWithShape="0" sy="90000">
              <a:srgbClr val="000000">
                <a:alpha val="26000"/>
              </a:srgbClr>
            </a:outerShdw>
          </a:effectLst>
        </p:spPr>
        <p:style>
          <a:lnRef idx="3">
            <a:schemeClr val="dk1"/>
          </a:lnRef>
          <a:fillRef idx="0">
            <a:schemeClr val="dk1"/>
          </a:fillRef>
          <a:effectRef idx="2">
            <a:schemeClr val="dk1"/>
          </a:effectRef>
          <a:fontRef idx="minor"/>
        </p:style>
      </p:sp>
      <p:sp>
        <p:nvSpPr>
          <p:cNvPr id="312" name="CustomShape 42"/>
          <p:cNvSpPr/>
          <p:nvPr/>
        </p:nvSpPr>
        <p:spPr>
          <a:xfrm>
            <a:off x="357120" y="2071800"/>
            <a:ext cx="8572320" cy="3428640"/>
          </a:xfrm>
          <a:prstGeom prst="roundRect">
            <a:avLst>
              <a:gd name="adj" fmla="val 16667"/>
            </a:avLst>
          </a:prstGeom>
          <a:noFill/>
          <a:ln w="50760">
            <a:round/>
          </a:ln>
        </p:spPr>
        <p:style>
          <a:lnRef idx="2">
            <a:schemeClr val="accent1">
              <a:shade val="50000"/>
            </a:schemeClr>
          </a:lnRef>
          <a:fillRef idx="1">
            <a:schemeClr val="accent1"/>
          </a:fillRef>
          <a:effectRef idx="0">
            <a:schemeClr val="accent1"/>
          </a:effectRef>
          <a:fontRef idx="minor"/>
        </p:style>
      </p:sp>
      <p:sp>
        <p:nvSpPr>
          <p:cNvPr id="313" name="CustomShape 43"/>
          <p:cNvSpPr/>
          <p:nvPr/>
        </p:nvSpPr>
        <p:spPr>
          <a:xfrm>
            <a:off x="6500880" y="5857920"/>
            <a:ext cx="2428560" cy="642600"/>
          </a:xfrm>
          <a:prstGeom prst="rect">
            <a:avLst/>
          </a:prstGeom>
          <a:ln>
            <a:solidFill>
              <a:srgbClr val="002572"/>
            </a:solidFill>
            <a:round/>
          </a:ln>
          <a:effectLst>
            <a:outerShdw algn="tl" blurRad="130000" dir="2700000" dist="101314" rotWithShape="0">
              <a:srgbClr val="000000">
                <a:alpha val="35000"/>
              </a:srgbClr>
            </a:outerShdw>
          </a:effectLst>
        </p:spPr>
        <p:style>
          <a:lnRef idx="1">
            <a:schemeClr val="accent6"/>
          </a:lnRef>
          <a:fillRef idx="2">
            <a:schemeClr val="accent6"/>
          </a:fillRef>
          <a:effectRef idx="1">
            <a:schemeClr val="accent6"/>
          </a:effectRef>
          <a:fontRef idx="minor"/>
        </p:style>
        <p:txBody>
          <a:bodyPr lIns="90000" rIns="90000" tIns="45000" bIns="45000" anchor="ctr"/>
          <a:p>
            <a:pPr algn="ctr">
              <a:lnSpc>
                <a:spcPct val="100000"/>
              </a:lnSpc>
            </a:pPr>
            <a:r>
              <a:rPr b="0" lang="de-DE" sz="3200" spc="-1" strike="noStrike">
                <a:solidFill>
                  <a:srgbClr val="000000"/>
                </a:solidFill>
                <a:latin typeface="Book Antiqua"/>
              </a:rPr>
              <a:t>Dynamisch</a:t>
            </a:r>
            <a:endParaRPr b="0" lang="de-DE" sz="3200" spc="-1" strike="noStrike">
              <a:latin typeface="Arial"/>
            </a:endParaRPr>
          </a:p>
        </p:txBody>
      </p:sp>
      <p:sp>
        <p:nvSpPr>
          <p:cNvPr id="314" name="CustomShape 44"/>
          <p:cNvSpPr/>
          <p:nvPr/>
        </p:nvSpPr>
        <p:spPr>
          <a:xfrm flipH="1" rot="16200000">
            <a:off x="5233320" y="4911480"/>
            <a:ext cx="678240" cy="1856880"/>
          </a:xfrm>
          <a:prstGeom prst="bentConnector2">
            <a:avLst/>
          </a:prstGeom>
          <a:noFill/>
          <a:ln>
            <a:round/>
            <a:tailEnd len="med" type="triangle" w="med"/>
          </a:ln>
          <a:effectLst>
            <a:outerShdw blurRad="190500" dir="2700000" dist="228593" rotWithShape="0" sy="90000">
              <a:srgbClr val="000000">
                <a:alpha val="26000"/>
              </a:srgbClr>
            </a:outerShdw>
          </a:effectLst>
        </p:spPr>
        <p:style>
          <a:lnRef idx="3">
            <a:schemeClr val="dk1"/>
          </a:lnRef>
          <a:fillRef idx="0">
            <a:schemeClr val="dk1"/>
          </a:fillRef>
          <a:effectRef idx="2">
            <a:schemeClr val="dk1"/>
          </a:effectRef>
          <a:fontRef idx="minor"/>
        </p:style>
      </p:sp>
    </p:spTree>
  </p:cSld>
  <mc:AlternateContent>
    <mc:Choice Requires="p14">
      <p:transition spd="slow" p14:dur="2000"/>
    </mc:Choice>
    <mc:Fallback>
      <p:transition spd="slow"/>
    </mc:Fallback>
  </mc:AlternateContent>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214200" y="2802600"/>
            <a:ext cx="2642760" cy="760680"/>
          </a:xfrm>
          <a:prstGeom prst="rect">
            <a:avLst/>
          </a:prstGeom>
          <a:ln>
            <a:round/>
          </a:ln>
          <a:effectLst>
            <a:outerShdw algn="tl" blurRad="130000" dir="2700000" dist="101314" rotWithShape="0">
              <a:srgbClr val="000000">
                <a:alpha val="35000"/>
              </a:srgbClr>
            </a:outerShdw>
          </a:effectLst>
        </p:spPr>
        <p:style>
          <a:lnRef idx="1">
            <a:schemeClr val="dk1"/>
          </a:lnRef>
          <a:fillRef idx="2">
            <a:schemeClr val="dk1"/>
          </a:fillRef>
          <a:effectRef idx="1">
            <a:schemeClr val="dk1"/>
          </a:effectRef>
          <a:fontRef idx="minor"/>
        </p:style>
        <p:txBody>
          <a:bodyPr lIns="90000" rIns="90000" tIns="45000" bIns="45000"/>
          <a:p>
            <a:pPr algn="ctr">
              <a:lnSpc>
                <a:spcPct val="100000"/>
              </a:lnSpc>
            </a:pPr>
            <a:r>
              <a:rPr b="1" lang="de-DE" sz="4400" spc="-1" strike="noStrike">
                <a:solidFill>
                  <a:srgbClr val="e90062"/>
                </a:solidFill>
                <a:latin typeface="Book Antiqua"/>
              </a:rPr>
              <a:t>Array+</a:t>
            </a:r>
            <a:r>
              <a:rPr b="0" lang="de-DE" sz="4000" spc="-1" strike="noStrike">
                <a:solidFill>
                  <a:srgbClr val="002060"/>
                </a:solidFill>
                <a:latin typeface="Arial"/>
              </a:rPr>
              <a:t>Ø</a:t>
            </a:r>
            <a:endParaRPr b="0" lang="de-DE" sz="4000" spc="-1" strike="noStrike">
              <a:latin typeface="Arial"/>
            </a:endParaRPr>
          </a:p>
        </p:txBody>
      </p:sp>
      <p:sp>
        <p:nvSpPr>
          <p:cNvPr id="316" name="CustomShape 2"/>
          <p:cNvSpPr/>
          <p:nvPr/>
        </p:nvSpPr>
        <p:spPr>
          <a:xfrm>
            <a:off x="6000840" y="2802600"/>
            <a:ext cx="2356920" cy="760680"/>
          </a:xfrm>
          <a:prstGeom prst="rect">
            <a:avLst/>
          </a:prstGeom>
          <a:ln>
            <a:solidFill>
              <a:srgbClr val="c02164"/>
            </a:solidFill>
            <a:round/>
          </a:ln>
          <a:effectLst>
            <a:outerShdw algn="tl" blurRad="130000" dir="2700000" dist="101314" rotWithShape="0">
              <a:srgbClr val="000000">
                <a:alpha val="35000"/>
              </a:srgbClr>
            </a:outerShdw>
          </a:effectLst>
        </p:spPr>
        <p:style>
          <a:lnRef idx="1">
            <a:schemeClr val="accent1"/>
          </a:lnRef>
          <a:fillRef idx="2">
            <a:schemeClr val="accent1"/>
          </a:fillRef>
          <a:effectRef idx="1">
            <a:schemeClr val="accent1"/>
          </a:effectRef>
          <a:fontRef idx="minor"/>
        </p:style>
        <p:txBody>
          <a:bodyPr lIns="90000" rIns="90000" tIns="45000" bIns="45000"/>
          <a:p>
            <a:pPr algn="ctr">
              <a:lnSpc>
                <a:spcPct val="100000"/>
              </a:lnSpc>
            </a:pPr>
            <a:r>
              <a:rPr b="1" lang="de-DE" sz="4400" spc="-1" strike="noStrike">
                <a:solidFill>
                  <a:srgbClr val="e90062"/>
                </a:solidFill>
                <a:latin typeface="Book Antiqua"/>
              </a:rPr>
              <a:t>String</a:t>
            </a:r>
            <a:endParaRPr b="0" lang="de-DE" sz="4400" spc="-1" strike="noStrike">
              <a:latin typeface="Arial"/>
            </a:endParaRPr>
          </a:p>
        </p:txBody>
      </p:sp>
      <p:sp>
        <p:nvSpPr>
          <p:cNvPr id="317" name="CustomShape 3"/>
          <p:cNvSpPr/>
          <p:nvPr/>
        </p:nvSpPr>
        <p:spPr>
          <a:xfrm>
            <a:off x="5786280" y="3786120"/>
            <a:ext cx="2928600" cy="760680"/>
          </a:xfrm>
          <a:prstGeom prst="rect">
            <a:avLst/>
          </a:prstGeom>
          <a:ln>
            <a:solidFill>
              <a:srgbClr val="002572"/>
            </a:solidFill>
            <a:round/>
          </a:ln>
          <a:effectLst>
            <a:outerShdw algn="tl" blurRad="130000" dir="2700000" dist="101314" rotWithShape="0">
              <a:srgbClr val="000000">
                <a:alpha val="35000"/>
              </a:srgbClr>
            </a:outerShdw>
          </a:effectLst>
        </p:spPr>
        <p:style>
          <a:lnRef idx="1">
            <a:schemeClr val="accent6"/>
          </a:lnRef>
          <a:fillRef idx="2">
            <a:schemeClr val="accent6"/>
          </a:fillRef>
          <a:effectRef idx="1">
            <a:schemeClr val="accent6"/>
          </a:effectRef>
          <a:fontRef idx="minor"/>
        </p:style>
        <p:txBody>
          <a:bodyPr lIns="90000" rIns="90000" tIns="45000" bIns="45000"/>
          <a:p>
            <a:pPr algn="ctr">
              <a:lnSpc>
                <a:spcPct val="100000"/>
              </a:lnSpc>
            </a:pPr>
            <a:r>
              <a:rPr b="1" lang="de-DE" sz="4400" spc="-1" strike="noStrike">
                <a:solidFill>
                  <a:srgbClr val="001c58"/>
                </a:solidFill>
                <a:latin typeface="Book Antiqua"/>
              </a:rPr>
              <a:t>Objekt</a:t>
            </a:r>
            <a:endParaRPr b="0" lang="de-DE" sz="4400" spc="-1" strike="noStrike">
              <a:latin typeface="Arial"/>
            </a:endParaRPr>
          </a:p>
        </p:txBody>
      </p:sp>
      <p:sp>
        <p:nvSpPr>
          <p:cNvPr id="318" name="CustomShape 4"/>
          <p:cNvSpPr/>
          <p:nvPr/>
        </p:nvSpPr>
        <p:spPr>
          <a:xfrm>
            <a:off x="3000240" y="3000240"/>
            <a:ext cx="2928600" cy="499680"/>
          </a:xfrm>
          <a:prstGeom prst="rightArrow">
            <a:avLst>
              <a:gd name="adj1" fmla="val 50000"/>
              <a:gd name="adj2" fmla="val 50000"/>
            </a:avLst>
          </a:prstGeom>
          <a:ln>
            <a:solidFill>
              <a:srgbClr val="004299"/>
            </a:solidFill>
            <a:round/>
          </a:ln>
          <a:effectLst>
            <a:outerShdw algn="tl" blurRad="130000" dir="2700000" dist="101314" rotWithShape="0">
              <a:srgbClr val="000000">
                <a:alpha val="35000"/>
              </a:srgbClr>
            </a:outerShdw>
          </a:effectLst>
        </p:spPr>
        <p:style>
          <a:lnRef idx="1">
            <a:schemeClr val="accent5"/>
          </a:lnRef>
          <a:fillRef idx="2">
            <a:schemeClr val="accent5"/>
          </a:fillRef>
          <a:effectRef idx="1">
            <a:schemeClr val="accent5"/>
          </a:effectRef>
          <a:fontRef idx="minor"/>
        </p:style>
      </p:sp>
    </p:spTree>
  </p:cSld>
  <mc:AlternateContent>
    <mc:Choice Requires="p14">
      <p:transition spd="slow" p14:dur="2000"/>
    </mc:Choice>
    <mc:Fallback>
      <p:transition spd="slow"/>
    </mc:Fallback>
  </mc:AlternateContent>
  <p:timing>
    <p:tnLst>
      <p:par>
        <p:cTn id="73" dur="indefinite" restart="never" nodeType="tmRoot">
          <p:childTnLst>
            <p:seq>
              <p:cTn id="74" dur="indefinite" nodeType="mainSeq">
                <p:childTnLst>
                  <p:par>
                    <p:cTn id="75" fill="hold">
                      <p:stCondLst>
                        <p:cond delay="indefinite"/>
                      </p:stCondLst>
                      <p:childTnLst>
                        <p:par>
                          <p:cTn id="76" fill="hold">
                            <p:stCondLst>
                              <p:cond delay="0"/>
                            </p:stCondLst>
                            <p:childTnLst>
                              <p:par>
                                <p:cTn id="77" nodeType="clickEffect" fill="hold" presetClass="entr" presetID="3" presetSubtype="10">
                                  <p:stCondLst>
                                    <p:cond delay="0"/>
                                  </p:stCondLst>
                                  <p:childTnLst>
                                    <p:set>
                                      <p:cBhvr>
                                        <p:cTn id="78" dur="1" fill="hold">
                                          <p:stCondLst>
                                            <p:cond delay="0"/>
                                          </p:stCondLst>
                                        </p:cTn>
                                        <p:tgtEl>
                                          <p:spTgt spid="315"/>
                                        </p:tgtEl>
                                        <p:attrNameLst>
                                          <p:attrName>style.visibility</p:attrName>
                                        </p:attrNameLst>
                                      </p:cBhvr>
                                      <p:to>
                                        <p:strVal val="visible"/>
                                      </p:to>
                                    </p:set>
                                    <p:animEffect filter="blinds(horizontal)" transition="in">
                                      <p:cBhvr additive="repl">
                                        <p:cTn id="79" dur="500"/>
                                        <p:tgtEl>
                                          <p:spTgt spid="315"/>
                                        </p:tgtEl>
                                      </p:cBhvr>
                                    </p:animEffect>
                                  </p:childTnLst>
                                </p:cTn>
                              </p:par>
                            </p:childTnLst>
                          </p:cTn>
                        </p:par>
                      </p:childTnLst>
                    </p:cTn>
                  </p:par>
                  <p:par>
                    <p:cTn id="80" fill="hold">
                      <p:stCondLst>
                        <p:cond delay="indefinite"/>
                      </p:stCondLst>
                      <p:childTnLst>
                        <p:par>
                          <p:cTn id="81" fill="hold">
                            <p:stCondLst>
                              <p:cond delay="0"/>
                            </p:stCondLst>
                            <p:childTnLst>
                              <p:par>
                                <p:cTn id="82" nodeType="clickEffect" fill="hold" presetClass="entr" presetID="3" presetSubtype="10">
                                  <p:stCondLst>
                                    <p:cond delay="0"/>
                                  </p:stCondLst>
                                  <p:childTnLst>
                                    <p:set>
                                      <p:cBhvr>
                                        <p:cTn id="83" dur="1" fill="hold">
                                          <p:stCondLst>
                                            <p:cond delay="0"/>
                                          </p:stCondLst>
                                        </p:cTn>
                                        <p:tgtEl>
                                          <p:spTgt spid="316"/>
                                        </p:tgtEl>
                                        <p:attrNameLst>
                                          <p:attrName>style.visibility</p:attrName>
                                        </p:attrNameLst>
                                      </p:cBhvr>
                                      <p:to>
                                        <p:strVal val="visible"/>
                                      </p:to>
                                    </p:set>
                                    <p:animEffect filter="blinds(horizontal)" transition="in">
                                      <p:cBhvr additive="repl">
                                        <p:cTn id="84" dur="500"/>
                                        <p:tgtEl>
                                          <p:spTgt spid="316"/>
                                        </p:tgtEl>
                                      </p:cBhvr>
                                    </p:animEffect>
                                  </p:childTnLst>
                                </p:cTn>
                              </p:par>
                            </p:childTnLst>
                          </p:cTn>
                        </p:par>
                      </p:childTnLst>
                    </p:cTn>
                  </p:par>
                  <p:par>
                    <p:cTn id="85" fill="hold">
                      <p:stCondLst>
                        <p:cond delay="indefinite"/>
                      </p:stCondLst>
                      <p:childTnLst>
                        <p:par>
                          <p:cTn id="86" fill="hold">
                            <p:stCondLst>
                              <p:cond delay="0"/>
                            </p:stCondLst>
                            <p:childTnLst>
                              <p:par>
                                <p:cTn id="87" nodeType="clickEffect" fill="hold" presetClass="entr" presetID="3" presetSubtype="10">
                                  <p:stCondLst>
                                    <p:cond delay="0"/>
                                  </p:stCondLst>
                                  <p:childTnLst>
                                    <p:set>
                                      <p:cBhvr>
                                        <p:cTn id="88" dur="1" fill="hold">
                                          <p:stCondLst>
                                            <p:cond delay="0"/>
                                          </p:stCondLst>
                                        </p:cTn>
                                        <p:tgtEl>
                                          <p:spTgt spid="317"/>
                                        </p:tgtEl>
                                        <p:attrNameLst>
                                          <p:attrName>style.visibility</p:attrName>
                                        </p:attrNameLst>
                                      </p:cBhvr>
                                      <p:to>
                                        <p:strVal val="visible"/>
                                      </p:to>
                                    </p:set>
                                    <p:animEffect filter="blinds(horizontal)" transition="in">
                                      <p:cBhvr additive="repl">
                                        <p:cTn id="89" dur="500"/>
                                        <p:tgtEl>
                                          <p:spTgt spid="317"/>
                                        </p:tgtEl>
                                      </p:cBhvr>
                                    </p:animEffect>
                                  </p:childTnLst>
                                </p:cTn>
                              </p:par>
                            </p:childTnLst>
                          </p:cTn>
                        </p:par>
                      </p:childTnLst>
                    </p:cTn>
                  </p:par>
                  <p:par>
                    <p:cTn id="90" fill="hold">
                      <p:stCondLst>
                        <p:cond delay="indefinite"/>
                      </p:stCondLst>
                      <p:childTnLst>
                        <p:par>
                          <p:cTn id="91" fill="hold">
                            <p:stCondLst>
                              <p:cond delay="0"/>
                            </p:stCondLst>
                            <p:childTnLst>
                              <p:par>
                                <p:cTn id="92" nodeType="clickEffect" fill="hold" presetClass="entr" presetID="3" presetSubtype="10">
                                  <p:stCondLst>
                                    <p:cond delay="0"/>
                                  </p:stCondLst>
                                  <p:childTnLst>
                                    <p:set>
                                      <p:cBhvr>
                                        <p:cTn id="93" dur="1" fill="hold">
                                          <p:stCondLst>
                                            <p:cond delay="0"/>
                                          </p:stCondLst>
                                        </p:cTn>
                                        <p:tgtEl>
                                          <p:spTgt spid="318"/>
                                        </p:tgtEl>
                                        <p:attrNameLst>
                                          <p:attrName>style.visibility</p:attrName>
                                        </p:attrNameLst>
                                      </p:cBhvr>
                                      <p:to>
                                        <p:strVal val="visible"/>
                                      </p:to>
                                    </p:set>
                                    <p:animEffect filter="blinds(horizontal)" transition="in">
                                      <p:cBhvr additive="repl">
                                        <p:cTn id="94" dur="500"/>
                                        <p:tgtEl>
                                          <p:spTgt spid="318"/>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CustomShape 1"/>
          <p:cNvSpPr/>
          <p:nvPr/>
        </p:nvSpPr>
        <p:spPr>
          <a:xfrm>
            <a:off x="214200" y="142920"/>
            <a:ext cx="2999880" cy="114264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dk1"/>
          </a:lnRef>
          <a:fillRef idx="3">
            <a:schemeClr val="dk1"/>
          </a:fillRef>
          <a:effectRef idx="3">
            <a:schemeClr val="dk1"/>
          </a:effectRef>
          <a:fontRef idx="minor"/>
        </p:style>
        <p:txBody>
          <a:bodyPr lIns="90000" rIns="90000" tIns="45000" bIns="45000" anchor="ctr"/>
          <a:p>
            <a:pPr algn="ctr">
              <a:lnSpc>
                <a:spcPct val="100000"/>
              </a:lnSpc>
            </a:pPr>
            <a:r>
              <a:rPr b="0" lang="de-DE" sz="4000" spc="-1" strike="noStrike">
                <a:solidFill>
                  <a:srgbClr val="ffffff"/>
                </a:solidFill>
                <a:latin typeface="Book Antiqua"/>
              </a:rPr>
              <a:t>Vektor</a:t>
            </a:r>
            <a:endParaRPr b="0" lang="de-DE" sz="4000" spc="-1" strike="noStrike">
              <a:latin typeface="Arial"/>
            </a:endParaRPr>
          </a:p>
        </p:txBody>
      </p:sp>
      <p:sp>
        <p:nvSpPr>
          <p:cNvPr id="320" name="CustomShape 2"/>
          <p:cNvSpPr/>
          <p:nvPr/>
        </p:nvSpPr>
        <p:spPr>
          <a:xfrm>
            <a:off x="928800" y="1500120"/>
            <a:ext cx="7500600" cy="62316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accent3"/>
          </a:lnRef>
          <a:fillRef idx="3">
            <a:schemeClr val="accent3"/>
          </a:fillRef>
          <a:effectRef idx="3">
            <a:schemeClr val="accent3"/>
          </a:effectRef>
          <a:fontRef idx="minor"/>
        </p:style>
        <p:txBody>
          <a:bodyPr lIns="90000" rIns="90000" tIns="45000" bIns="45000" anchor="ctr"/>
          <a:p>
            <a:pPr>
              <a:lnSpc>
                <a:spcPct val="100000"/>
              </a:lnSpc>
            </a:pPr>
            <a:r>
              <a:rPr b="0" lang="de-DE" sz="2000" spc="-1" strike="noStrike">
                <a:solidFill>
                  <a:srgbClr val="ffffff"/>
                </a:solidFill>
                <a:latin typeface="Book Antiqua"/>
              </a:rPr>
              <a:t>Reihungen von gleichartigen Daten.</a:t>
            </a:r>
            <a:endParaRPr b="0" lang="de-DE" sz="2000" spc="-1" strike="noStrike">
              <a:latin typeface="Arial"/>
            </a:endParaRPr>
          </a:p>
        </p:txBody>
      </p:sp>
      <p:sp>
        <p:nvSpPr>
          <p:cNvPr id="321" name="CustomShape 3"/>
          <p:cNvSpPr/>
          <p:nvPr/>
        </p:nvSpPr>
        <p:spPr>
          <a:xfrm>
            <a:off x="928800" y="2214720"/>
            <a:ext cx="7500600" cy="145440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accent3"/>
          </a:lnRef>
          <a:fillRef idx="3">
            <a:schemeClr val="accent3"/>
          </a:fillRef>
          <a:effectRef idx="3">
            <a:schemeClr val="accent3"/>
          </a:effectRef>
          <a:fontRef idx="minor"/>
        </p:style>
        <p:txBody>
          <a:bodyPr lIns="90000" rIns="90000" tIns="45000" bIns="45000" anchor="ctr"/>
          <a:p>
            <a:pPr>
              <a:lnSpc>
                <a:spcPct val="100000"/>
              </a:lnSpc>
            </a:pPr>
            <a:r>
              <a:rPr b="0" lang="de-DE" sz="2000" spc="-1" strike="noStrike">
                <a:solidFill>
                  <a:srgbClr val="ffffff"/>
                </a:solidFill>
                <a:latin typeface="Book Antiqua"/>
              </a:rPr>
              <a:t>Passen sich zur Laufzeit an unterschiedlichen Größenanforderungen an, ohne dass man die Speicherverwaltung (z.B. mit reallac) explicit übernehmen muss.</a:t>
            </a:r>
            <a:endParaRPr b="0" lang="de-DE" sz="2000" spc="-1" strike="noStrike">
              <a:latin typeface="Arial"/>
            </a:endParaRPr>
          </a:p>
        </p:txBody>
      </p:sp>
      <p:sp>
        <p:nvSpPr>
          <p:cNvPr id="322" name="CustomShape 4"/>
          <p:cNvSpPr/>
          <p:nvPr/>
        </p:nvSpPr>
        <p:spPr>
          <a:xfrm>
            <a:off x="928800" y="3786120"/>
            <a:ext cx="7500600" cy="92844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accent3"/>
          </a:lnRef>
          <a:fillRef idx="3">
            <a:schemeClr val="accent3"/>
          </a:fillRef>
          <a:effectRef idx="3">
            <a:schemeClr val="accent3"/>
          </a:effectRef>
          <a:fontRef idx="minor"/>
        </p:style>
        <p:txBody>
          <a:bodyPr lIns="90000" rIns="90000" tIns="45000" bIns="45000" anchor="ctr"/>
          <a:p>
            <a:pPr>
              <a:lnSpc>
                <a:spcPct val="100000"/>
              </a:lnSpc>
            </a:pPr>
            <a:r>
              <a:rPr b="0" lang="de-DE" sz="2000" spc="-1" strike="noStrike">
                <a:solidFill>
                  <a:srgbClr val="ffffff"/>
                </a:solidFill>
                <a:latin typeface="Book Antiqua"/>
              </a:rPr>
              <a:t>Ähneln den Strings. Wie Strings verwalten Vektoren eine Aneinanderreihung von Zeichen.</a:t>
            </a:r>
            <a:endParaRPr b="0" lang="de-DE" sz="2000" spc="-1" strike="noStrike">
              <a:latin typeface="Arial"/>
            </a:endParaRPr>
          </a:p>
        </p:txBody>
      </p:sp>
      <p:sp>
        <p:nvSpPr>
          <p:cNvPr id="323" name="CustomShape 5"/>
          <p:cNvSpPr/>
          <p:nvPr/>
        </p:nvSpPr>
        <p:spPr>
          <a:xfrm>
            <a:off x="928800" y="4786200"/>
            <a:ext cx="7500600" cy="92844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accent3"/>
          </a:lnRef>
          <a:fillRef idx="3">
            <a:schemeClr val="accent3"/>
          </a:fillRef>
          <a:effectRef idx="3">
            <a:schemeClr val="accent3"/>
          </a:effectRef>
          <a:fontRef idx="minor"/>
        </p:style>
        <p:txBody>
          <a:bodyPr lIns="90000" rIns="90000" tIns="45000" bIns="45000" anchor="ctr"/>
          <a:p>
            <a:pPr>
              <a:lnSpc>
                <a:spcPct val="100000"/>
              </a:lnSpc>
            </a:pPr>
            <a:r>
              <a:rPr b="0" lang="de-DE" sz="2000" spc="-1" strike="noStrike">
                <a:solidFill>
                  <a:srgbClr val="ffffff"/>
                </a:solidFill>
                <a:latin typeface="Book Antiqua"/>
              </a:rPr>
              <a:t>Anders als Strings, verfügen Vektoren über Funktionen zum zugreifen auf das erste und das letzte Element.</a:t>
            </a:r>
            <a:endParaRPr b="0" lang="de-DE" sz="2000" spc="-1" strike="noStrike">
              <a:latin typeface="Arial"/>
            </a:endParaRPr>
          </a:p>
        </p:txBody>
      </p:sp>
      <p:sp>
        <p:nvSpPr>
          <p:cNvPr id="324" name="CustomShape 6"/>
          <p:cNvSpPr/>
          <p:nvPr/>
        </p:nvSpPr>
        <p:spPr>
          <a:xfrm>
            <a:off x="1571760" y="6000840"/>
            <a:ext cx="2428560" cy="57132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de-DE" sz="1800" spc="-1" strike="noStrike">
                <a:solidFill>
                  <a:srgbClr val="000000"/>
                </a:solidFill>
                <a:latin typeface="Book Antiqua"/>
              </a:rPr>
              <a:t>name.front()</a:t>
            </a:r>
            <a:endParaRPr b="0" lang="de-DE" sz="1800" spc="-1" strike="noStrike">
              <a:latin typeface="Arial"/>
            </a:endParaRPr>
          </a:p>
        </p:txBody>
      </p:sp>
      <p:sp>
        <p:nvSpPr>
          <p:cNvPr id="325" name="CustomShape 7"/>
          <p:cNvSpPr/>
          <p:nvPr/>
        </p:nvSpPr>
        <p:spPr>
          <a:xfrm>
            <a:off x="5143680" y="6000840"/>
            <a:ext cx="2428560" cy="571320"/>
          </a:xfrm>
          <a:prstGeom prst="roundRect">
            <a:avLst>
              <a:gd name="adj" fmla="val 16667"/>
            </a:avLst>
          </a:prstGeom>
          <a:ln>
            <a:round/>
          </a:ln>
        </p:spPr>
        <p:style>
          <a:lnRef idx="2">
            <a:schemeClr val="accent6"/>
          </a:lnRef>
          <a:fillRef idx="1">
            <a:schemeClr val="lt1"/>
          </a:fillRef>
          <a:effectRef idx="0">
            <a:schemeClr val="accent6"/>
          </a:effectRef>
          <a:fontRef idx="minor"/>
        </p:style>
        <p:txBody>
          <a:bodyPr lIns="90000" rIns="90000" tIns="45000" bIns="45000" anchor="ctr"/>
          <a:p>
            <a:pPr algn="ctr">
              <a:lnSpc>
                <a:spcPct val="100000"/>
              </a:lnSpc>
            </a:pPr>
            <a:r>
              <a:rPr b="0" lang="de-DE" sz="1800" spc="-1" strike="noStrike">
                <a:solidFill>
                  <a:srgbClr val="000000"/>
                </a:solidFill>
                <a:latin typeface="Book Antiqua"/>
              </a:rPr>
              <a:t>name.back()</a:t>
            </a:r>
            <a:endParaRPr b="0" lang="de-DE" sz="1800" spc="-1" strike="noStrike">
              <a:latin typeface="Arial"/>
            </a:endParaRPr>
          </a:p>
        </p:txBody>
      </p:sp>
      <p:sp>
        <p:nvSpPr>
          <p:cNvPr id="326" name="CustomShape 8"/>
          <p:cNvSpPr/>
          <p:nvPr/>
        </p:nvSpPr>
        <p:spPr>
          <a:xfrm>
            <a:off x="3429000" y="142920"/>
            <a:ext cx="4928760" cy="114264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accent1"/>
          </a:lnRef>
          <a:fillRef idx="3">
            <a:schemeClr val="accent1"/>
          </a:fillRef>
          <a:effectRef idx="3">
            <a:schemeClr val="accent1"/>
          </a:effectRef>
          <a:fontRef idx="minor"/>
        </p:style>
        <p:txBody>
          <a:bodyPr lIns="90000" rIns="90000" tIns="45000" bIns="45000" anchor="ctr"/>
          <a:p>
            <a:pPr algn="ctr">
              <a:lnSpc>
                <a:spcPct val="100000"/>
              </a:lnSpc>
            </a:pPr>
            <a:r>
              <a:rPr b="0" lang="de-DE" sz="2000" spc="-1" strike="noStrike">
                <a:solidFill>
                  <a:srgbClr val="ffffff"/>
                </a:solidFill>
                <a:latin typeface="Book Antiqua"/>
              </a:rPr>
              <a:t>vector&lt;typ&gt; </a:t>
            </a:r>
            <a:r>
              <a:rPr b="1" lang="de-DE" sz="2000" spc="-1" strike="noStrike">
                <a:solidFill>
                  <a:srgbClr val="002060"/>
                </a:solidFill>
                <a:latin typeface="Book Antiqua"/>
              </a:rPr>
              <a:t>name</a:t>
            </a:r>
            <a:r>
              <a:rPr b="0" lang="de-DE" sz="2000" spc="-1" strike="noStrike">
                <a:solidFill>
                  <a:srgbClr val="ffffff"/>
                </a:solidFill>
                <a:latin typeface="Book Antiqua"/>
              </a:rPr>
              <a:t>(Initialisierung);</a:t>
            </a:r>
            <a:endParaRPr b="0" lang="de-DE" sz="2000" spc="-1" strike="noStrike">
              <a:latin typeface="Arial"/>
            </a:endParaRPr>
          </a:p>
        </p:txBody>
      </p:sp>
    </p:spTree>
  </p:cSld>
  <mc:AlternateContent>
    <mc:Choice Requires="p14">
      <p:transition spd="slow" p14:dur="2000"/>
    </mc:Choice>
    <mc:Fallback>
      <p:transition spd="slow"/>
    </mc:Fallback>
  </mc:AlternateContent>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214200" y="142920"/>
            <a:ext cx="2999880" cy="114264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dk1"/>
          </a:lnRef>
          <a:fillRef idx="3">
            <a:schemeClr val="dk1"/>
          </a:fillRef>
          <a:effectRef idx="3">
            <a:schemeClr val="dk1"/>
          </a:effectRef>
          <a:fontRef idx="minor"/>
        </p:style>
        <p:txBody>
          <a:bodyPr lIns="90000" rIns="90000" tIns="45000" bIns="45000" anchor="ctr"/>
          <a:p>
            <a:pPr algn="ctr">
              <a:lnSpc>
                <a:spcPct val="100000"/>
              </a:lnSpc>
            </a:pPr>
            <a:r>
              <a:rPr b="0" lang="de-DE" sz="3200" spc="-1" strike="noStrike">
                <a:solidFill>
                  <a:srgbClr val="ffffff"/>
                </a:solidFill>
                <a:latin typeface="Book Antiqua"/>
              </a:rPr>
              <a:t>Ergänzungen zugriff Vektor</a:t>
            </a:r>
            <a:endParaRPr b="0" lang="de-DE" sz="3200" spc="-1" strike="noStrike">
              <a:latin typeface="Arial"/>
            </a:endParaRPr>
          </a:p>
        </p:txBody>
      </p:sp>
      <p:sp>
        <p:nvSpPr>
          <p:cNvPr id="328" name="CustomShape 2"/>
          <p:cNvSpPr/>
          <p:nvPr/>
        </p:nvSpPr>
        <p:spPr>
          <a:xfrm>
            <a:off x="857160" y="1428840"/>
            <a:ext cx="3357360" cy="92844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accent3"/>
          </a:lnRef>
          <a:fillRef idx="3">
            <a:schemeClr val="accent3"/>
          </a:fillRef>
          <a:effectRef idx="3">
            <a:schemeClr val="accent3"/>
          </a:effectRef>
          <a:fontRef idx="minor"/>
        </p:style>
        <p:txBody>
          <a:bodyPr lIns="90000" rIns="90000" tIns="45000" bIns="45000" anchor="ctr"/>
          <a:p>
            <a:pPr algn="ctr">
              <a:lnSpc>
                <a:spcPct val="100000"/>
              </a:lnSpc>
            </a:pPr>
            <a:r>
              <a:rPr b="0" lang="de-DE" sz="3200" spc="-1" strike="noStrike">
                <a:solidFill>
                  <a:srgbClr val="ffffff"/>
                </a:solidFill>
                <a:latin typeface="Book Antiqua"/>
              </a:rPr>
              <a:t>[]-Operator</a:t>
            </a:r>
            <a:endParaRPr b="0" lang="de-DE" sz="3200" spc="-1" strike="noStrike">
              <a:latin typeface="Arial"/>
            </a:endParaRPr>
          </a:p>
        </p:txBody>
      </p:sp>
      <p:sp>
        <p:nvSpPr>
          <p:cNvPr id="329" name="CustomShape 3"/>
          <p:cNvSpPr/>
          <p:nvPr/>
        </p:nvSpPr>
        <p:spPr>
          <a:xfrm>
            <a:off x="5143680" y="1428840"/>
            <a:ext cx="3357360" cy="92844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accent3"/>
          </a:lnRef>
          <a:fillRef idx="3">
            <a:schemeClr val="accent3"/>
          </a:fillRef>
          <a:effectRef idx="3">
            <a:schemeClr val="accent3"/>
          </a:effectRef>
          <a:fontRef idx="minor"/>
        </p:style>
        <p:txBody>
          <a:bodyPr lIns="90000" rIns="90000" tIns="45000" bIns="45000" anchor="ctr"/>
          <a:p>
            <a:pPr algn="ctr">
              <a:lnSpc>
                <a:spcPct val="100000"/>
              </a:lnSpc>
            </a:pPr>
            <a:r>
              <a:rPr b="0" lang="de-DE" sz="3200" spc="-1" strike="noStrike">
                <a:solidFill>
                  <a:srgbClr val="ffffff"/>
                </a:solidFill>
                <a:latin typeface="Book Antiqua"/>
              </a:rPr>
              <a:t>v.at()-Funktion</a:t>
            </a:r>
            <a:endParaRPr b="0" lang="de-DE" sz="3200" spc="-1" strike="noStrike">
              <a:latin typeface="Arial"/>
            </a:endParaRPr>
          </a:p>
        </p:txBody>
      </p:sp>
      <p:sp>
        <p:nvSpPr>
          <p:cNvPr id="330" name="CustomShape 4"/>
          <p:cNvSpPr/>
          <p:nvPr/>
        </p:nvSpPr>
        <p:spPr>
          <a:xfrm>
            <a:off x="857160" y="2493000"/>
            <a:ext cx="3357360" cy="300744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nSpc>
                <a:spcPct val="100000"/>
              </a:lnSpc>
            </a:pPr>
            <a:r>
              <a:rPr b="0" lang="de-DE" sz="2400" spc="-1" strike="noStrike">
                <a:solidFill>
                  <a:srgbClr val="ffffff"/>
                </a:solidFill>
                <a:latin typeface="Book Antiqua"/>
              </a:rPr>
              <a:t>Da keine Funktion, enthält keine Bereichsprüfung. So kann das Programm, bei einer Bereichsverletzung unkontrolliert abstürzen.</a:t>
            </a:r>
            <a:endParaRPr b="0" lang="de-DE" sz="2400" spc="-1" strike="noStrike">
              <a:latin typeface="Arial"/>
            </a:endParaRPr>
          </a:p>
        </p:txBody>
      </p:sp>
      <p:sp>
        <p:nvSpPr>
          <p:cNvPr id="331" name="CustomShape 5"/>
          <p:cNvSpPr/>
          <p:nvPr/>
        </p:nvSpPr>
        <p:spPr>
          <a:xfrm>
            <a:off x="5143680" y="2493000"/>
            <a:ext cx="3357360" cy="300744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nSpc>
                <a:spcPct val="100000"/>
              </a:lnSpc>
            </a:pPr>
            <a:r>
              <a:rPr b="0" lang="de-DE" sz="2400" spc="-1" strike="noStrike">
                <a:solidFill>
                  <a:srgbClr val="ffffff"/>
                </a:solidFill>
                <a:latin typeface="Book Antiqua"/>
              </a:rPr>
              <a:t>Da eine Funktion, wird bei einer Bereichsverletzung, die </a:t>
            </a:r>
            <a:r>
              <a:rPr b="0" lang="de-DE" sz="2400" spc="-1" strike="noStrike">
                <a:solidFill>
                  <a:srgbClr val="ff8eba"/>
                </a:solidFill>
                <a:latin typeface="Book Antiqua"/>
              </a:rPr>
              <a:t>out_of_range-Exception</a:t>
            </a:r>
            <a:r>
              <a:rPr b="0" lang="de-DE" sz="2400" spc="-1" strike="noStrike">
                <a:solidFill>
                  <a:srgbClr val="ffffff"/>
                </a:solidFill>
                <a:latin typeface="Book Antiqua"/>
              </a:rPr>
              <a:t> geworfen.</a:t>
            </a:r>
            <a:endParaRPr b="0" lang="de-DE" sz="2400" spc="-1" strike="noStrike">
              <a:latin typeface="Arial"/>
            </a:endParaRPr>
          </a:p>
        </p:txBody>
      </p:sp>
      <p:sp>
        <p:nvSpPr>
          <p:cNvPr id="332" name="CustomShape 6"/>
          <p:cNvSpPr/>
          <p:nvPr/>
        </p:nvSpPr>
        <p:spPr>
          <a:xfrm>
            <a:off x="857160" y="5705640"/>
            <a:ext cx="3357360" cy="1009440"/>
          </a:xfrm>
          <a:prstGeom prst="roundRect">
            <a:avLst>
              <a:gd name="adj" fmla="val 16667"/>
            </a:avLst>
          </a:prstGeom>
          <a:ln>
            <a:noFill/>
          </a:ln>
          <a:effectLst>
            <a:outerShdw blurRad="190500" dir="2700000" dist="228593" rotWithShape="0" sy="90000">
              <a:srgbClr val="000000">
                <a:alpha val="26000"/>
              </a:srgbClr>
            </a:outerShdw>
          </a:effectLst>
        </p:spPr>
        <p:style>
          <a:lnRef idx="0">
            <a:schemeClr val="accent6"/>
          </a:lnRef>
          <a:fillRef idx="3">
            <a:schemeClr val="accent6"/>
          </a:fillRef>
          <a:effectRef idx="3">
            <a:schemeClr val="accent6"/>
          </a:effectRef>
          <a:fontRef idx="minor"/>
        </p:style>
        <p:txBody>
          <a:bodyPr lIns="90000" rIns="90000" tIns="45000" bIns="45000" anchor="ctr"/>
          <a:p>
            <a:pPr>
              <a:lnSpc>
                <a:spcPct val="100000"/>
              </a:lnSpc>
            </a:pPr>
            <a:r>
              <a:rPr b="0" lang="de-DE" sz="2000" spc="-1" strike="noStrike">
                <a:solidFill>
                  <a:srgbClr val="ffffff"/>
                </a:solidFill>
                <a:latin typeface="Book Antiqua"/>
              </a:rPr>
              <a:t>Dieses Problem kann durch eine eigene Funktion behoben werden.</a:t>
            </a:r>
            <a:endParaRPr b="0" lang="de-DE" sz="2000" spc="-1" strike="noStrike">
              <a:latin typeface="Arial"/>
            </a:endParaRPr>
          </a:p>
        </p:txBody>
      </p:sp>
    </p:spTree>
  </p:cSld>
  <mc:AlternateContent>
    <mc:Choice Requires="p14">
      <p:transition spd="slow" p14:dur="2000"/>
    </mc:Choice>
    <mc:Fallback>
      <p:transition spd="slow"/>
    </mc:Fallback>
  </mc:AlternateContent>
  <p:timing>
    <p:tnLst>
      <p:par>
        <p:cTn id="97" dur="indefinite" restart="never" nodeType="tmRoot">
          <p:childTnLst>
            <p:seq>
              <p:cTn id="9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267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267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267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267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267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267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TotalTime>
  <Application>LibreOffice/6.1.0.3$Windows_X86_64 LibreOffice_project/efb621ed25068d70781dc026f7e9c5187a4decd1</Application>
  <Words>1450</Words>
  <Paragraphs>317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2017-01-10T15:09:16Z</dcterms:created>
  <dc:creator>gisi</dc:creator>
  <dc:description/>
  <dc:language>de-DE</dc:language>
  <cp:lastModifiedBy/>
  <dcterms:modified xsi:type="dcterms:W3CDTF">2019-06-19T09:15:48Z</dcterms:modified>
  <cp:revision>1163</cp:revision>
  <dc:subject/>
  <dc:title>Datenbankanbindun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32</vt:i4>
  </property>
</Properties>
</file>