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5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00050" y="1828800"/>
            <a:ext cx="5888736" cy="24384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00050" y="4304715"/>
            <a:ext cx="5891022" cy="23368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FD-3A46-4402-A7A7-162C98E3D318}" type="datetimeFigureOut">
              <a:rPr lang="de-DE" smtClean="0"/>
              <a:pPr/>
              <a:t>19.05.2017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AA91-6F85-45B2-AA67-25E08E6A2D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FD-3A46-4402-A7A7-162C98E3D318}" type="datetimeFigureOut">
              <a:rPr lang="de-DE" smtClean="0"/>
              <a:pPr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AA91-6F85-45B2-AA67-25E08E6A2D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1219202"/>
            <a:ext cx="1543050" cy="6949017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1219202"/>
            <a:ext cx="4514850" cy="6949017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FD-3A46-4402-A7A7-162C98E3D318}" type="datetimeFigureOut">
              <a:rPr lang="de-DE" smtClean="0"/>
              <a:pPr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AA91-6F85-45B2-AA67-25E08E6A2D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FD-3A46-4402-A7A7-162C98E3D318}" type="datetimeFigureOut">
              <a:rPr lang="de-DE" smtClean="0"/>
              <a:pPr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AA91-6F85-45B2-AA67-25E08E6A2D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7764" y="1755648"/>
            <a:ext cx="5829300" cy="18166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7764" y="3606219"/>
            <a:ext cx="5829300" cy="2012949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FD-3A46-4402-A7A7-162C98E3D318}" type="datetimeFigureOut">
              <a:rPr lang="de-DE" smtClean="0"/>
              <a:pPr/>
              <a:t>19.05.2017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AA91-6F85-45B2-AA67-25E08E6A2D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560113"/>
            <a:ext cx="3028950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560113"/>
            <a:ext cx="3028950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FD-3A46-4402-A7A7-162C98E3D318}" type="datetimeFigureOut">
              <a:rPr lang="de-DE" smtClean="0"/>
              <a:pPr/>
              <a:t>19.05.2017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AA91-6F85-45B2-AA67-25E08E6A2D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473664"/>
            <a:ext cx="3030141" cy="87913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3483769" y="2479677"/>
            <a:ext cx="3031331" cy="873124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42900" y="3352800"/>
            <a:ext cx="3030141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3352800"/>
            <a:ext cx="3031331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FD-3A46-4402-A7A7-162C98E3D318}" type="datetimeFigureOut">
              <a:rPr lang="de-DE" smtClean="0"/>
              <a:pPr/>
              <a:t>19.05.2017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AA91-6F85-45B2-AA67-25E08E6A2D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229350" cy="1524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FD-3A46-4402-A7A7-162C98E3D318}" type="datetimeFigureOut">
              <a:rPr lang="de-DE" smtClean="0"/>
              <a:pPr/>
              <a:t>19.05.2017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AA91-6F85-45B2-AA67-25E08E6A2D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FD-3A46-4402-A7A7-162C98E3D318}" type="datetimeFigureOut">
              <a:rPr lang="de-DE" smtClean="0"/>
              <a:pPr/>
              <a:t>19.05.2017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AA91-6F85-45B2-AA67-25E08E6A2D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4350" y="685803"/>
            <a:ext cx="2057400" cy="154940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14350" y="2235200"/>
            <a:ext cx="2057400" cy="6096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2681287" y="2235200"/>
            <a:ext cx="3833813" cy="6096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FD-3A46-4402-A7A7-162C98E3D318}" type="datetimeFigureOut">
              <a:rPr lang="de-DE" smtClean="0"/>
              <a:pPr/>
              <a:t>19.05.2017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AA91-6F85-45B2-AA67-25E08E6A2D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2374315" y="1477436"/>
            <a:ext cx="3943350" cy="54864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6003101" y="7146359"/>
            <a:ext cx="116586" cy="20726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69329"/>
            <a:ext cx="1659636" cy="211016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3771713"/>
            <a:ext cx="1657350" cy="290576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96FD-3A46-4402-A7A7-162C98E3D318}" type="datetimeFigureOut">
              <a:rPr lang="de-DE" smtClean="0"/>
              <a:pPr/>
              <a:t>19.05.2017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057900" y="8475134"/>
            <a:ext cx="457200" cy="486833"/>
          </a:xfrm>
        </p:spPr>
        <p:txBody>
          <a:bodyPr/>
          <a:lstStyle/>
          <a:p>
            <a:fld id="{A8E1AA91-6F85-45B2-AA67-25E08E6A2DB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2614345" y="1599356"/>
            <a:ext cx="3463290" cy="524256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7144" y="7755467"/>
            <a:ext cx="6872288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3286125" y="8293101"/>
            <a:ext cx="3571875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7144" y="-9525"/>
            <a:ext cx="6872288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3286125" y="-9525"/>
            <a:ext cx="3571875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342900" y="2580640"/>
            <a:ext cx="6172200" cy="5852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FC96FD-3A46-4402-A7A7-162C98E3D318}" type="datetimeFigureOut">
              <a:rPr lang="de-DE" smtClean="0"/>
              <a:pPr/>
              <a:t>19.05.2017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000250" y="8475134"/>
            <a:ext cx="25146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5943600" y="8475134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E1AA91-6F85-45B2-AA67-25E08E6A2DBA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4263" y="269877"/>
            <a:ext cx="6885411" cy="865632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285860" y="380971"/>
            <a:ext cx="3357586" cy="104775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Lebewesen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303719" y="1857356"/>
            <a:ext cx="3357586" cy="104775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Mensch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303719" y="3333742"/>
            <a:ext cx="3357586" cy="104775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Person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1303719" y="4810127"/>
            <a:ext cx="3357586" cy="104775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Familienmitglied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929198" y="357158"/>
            <a:ext cx="1500198" cy="550072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4400" dirty="0" smtClean="0"/>
              <a:t>Familie</a:t>
            </a:r>
            <a:endParaRPr lang="de-DE" sz="4400" dirty="0"/>
          </a:p>
        </p:txBody>
      </p:sp>
      <p:sp>
        <p:nvSpPr>
          <p:cNvPr id="9" name="Rechteck 8"/>
          <p:cNvSpPr/>
          <p:nvPr/>
        </p:nvSpPr>
        <p:spPr>
          <a:xfrm>
            <a:off x="1285860" y="6929454"/>
            <a:ext cx="1500198" cy="785818"/>
          </a:xfrm>
          <a:prstGeom prst="rect">
            <a:avLst/>
          </a:prstGeom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Vater</a:t>
            </a:r>
            <a:endParaRPr lang="de-DE" sz="3200" dirty="0"/>
          </a:p>
        </p:txBody>
      </p:sp>
      <p:sp>
        <p:nvSpPr>
          <p:cNvPr id="10" name="Rechteck 9"/>
          <p:cNvSpPr/>
          <p:nvPr/>
        </p:nvSpPr>
        <p:spPr>
          <a:xfrm>
            <a:off x="1285860" y="7929586"/>
            <a:ext cx="1500198" cy="785818"/>
          </a:xfrm>
          <a:prstGeom prst="rect">
            <a:avLst/>
          </a:prstGeom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Mutter</a:t>
            </a:r>
            <a:endParaRPr lang="de-DE" sz="3200" dirty="0"/>
          </a:p>
        </p:txBody>
      </p:sp>
      <p:sp>
        <p:nvSpPr>
          <p:cNvPr id="11" name="Rechteck 10"/>
          <p:cNvSpPr/>
          <p:nvPr/>
        </p:nvSpPr>
        <p:spPr>
          <a:xfrm>
            <a:off x="3143248" y="6929454"/>
            <a:ext cx="1500198" cy="785818"/>
          </a:xfrm>
          <a:prstGeom prst="rect">
            <a:avLst/>
          </a:prstGeom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Kind 1</a:t>
            </a:r>
            <a:endParaRPr lang="de-DE" sz="3200" dirty="0"/>
          </a:p>
        </p:txBody>
      </p:sp>
      <p:sp>
        <p:nvSpPr>
          <p:cNvPr id="12" name="Rechteck 11"/>
          <p:cNvSpPr/>
          <p:nvPr/>
        </p:nvSpPr>
        <p:spPr>
          <a:xfrm>
            <a:off x="3143248" y="7929586"/>
            <a:ext cx="1500198" cy="785818"/>
          </a:xfrm>
          <a:prstGeom prst="rect">
            <a:avLst/>
          </a:prstGeom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Kind 2</a:t>
            </a:r>
            <a:endParaRPr lang="de-DE" sz="3200" dirty="0"/>
          </a:p>
        </p:txBody>
      </p:sp>
      <p:cxnSp>
        <p:nvCxnSpPr>
          <p:cNvPr id="14" name="Gerade Verbindung mit Pfeil 13"/>
          <p:cNvCxnSpPr>
            <a:stCxn id="5" idx="0"/>
            <a:endCxn id="4" idx="2"/>
          </p:cNvCxnSpPr>
          <p:nvPr/>
        </p:nvCxnSpPr>
        <p:spPr>
          <a:xfrm rot="16200000" flipV="1">
            <a:off x="2759269" y="1634112"/>
            <a:ext cx="428628" cy="178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6" idx="0"/>
            <a:endCxn id="5" idx="2"/>
          </p:cNvCxnSpPr>
          <p:nvPr/>
        </p:nvCxnSpPr>
        <p:spPr>
          <a:xfrm rot="5400000" flipH="1" flipV="1">
            <a:off x="2768198" y="3119428"/>
            <a:ext cx="4286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0"/>
            <a:endCxn id="6" idx="2"/>
          </p:cNvCxnSpPr>
          <p:nvPr/>
        </p:nvCxnSpPr>
        <p:spPr>
          <a:xfrm rot="5400000" flipH="1" flipV="1">
            <a:off x="2768198" y="4595813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 rot="16200000">
            <a:off x="-2214604" y="2857488"/>
            <a:ext cx="5572166" cy="5715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Klassen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 rot="16200000">
            <a:off x="-321496" y="7536676"/>
            <a:ext cx="1785951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Objekte</a:t>
            </a:r>
            <a:endParaRPr lang="de-DE" dirty="0"/>
          </a:p>
        </p:txBody>
      </p:sp>
      <p:cxnSp>
        <p:nvCxnSpPr>
          <p:cNvPr id="24" name="Form 23"/>
          <p:cNvCxnSpPr>
            <a:stCxn id="11" idx="3"/>
            <a:endCxn id="8" idx="2"/>
          </p:cNvCxnSpPr>
          <p:nvPr/>
        </p:nvCxnSpPr>
        <p:spPr>
          <a:xfrm flipV="1">
            <a:off x="4643446" y="5857884"/>
            <a:ext cx="1035851" cy="146447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Form 25"/>
          <p:cNvCxnSpPr>
            <a:stCxn id="12" idx="3"/>
            <a:endCxn id="8" idx="2"/>
          </p:cNvCxnSpPr>
          <p:nvPr/>
        </p:nvCxnSpPr>
        <p:spPr>
          <a:xfrm flipV="1">
            <a:off x="4643446" y="5857884"/>
            <a:ext cx="1035851" cy="246461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1" idx="1"/>
          </p:cNvCxnSpPr>
          <p:nvPr/>
        </p:nvCxnSpPr>
        <p:spPr>
          <a:xfrm>
            <a:off x="2857496" y="732236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12" idx="1"/>
          </p:cNvCxnSpPr>
          <p:nvPr/>
        </p:nvCxnSpPr>
        <p:spPr>
          <a:xfrm>
            <a:off x="2857496" y="832249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7" idx="2"/>
            <a:endCxn id="9" idx="0"/>
          </p:cNvCxnSpPr>
          <p:nvPr/>
        </p:nvCxnSpPr>
        <p:spPr>
          <a:xfrm rot="5400000">
            <a:off x="1973451" y="5920393"/>
            <a:ext cx="1071570" cy="9465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Form 33"/>
          <p:cNvCxnSpPr>
            <a:stCxn id="7" idx="2"/>
            <a:endCxn id="11" idx="0"/>
          </p:cNvCxnSpPr>
          <p:nvPr/>
        </p:nvCxnSpPr>
        <p:spPr>
          <a:xfrm rot="16200000" flipH="1">
            <a:off x="2902144" y="5938251"/>
            <a:ext cx="1071570" cy="9108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1142984" y="6786578"/>
            <a:ext cx="3643338" cy="2143140"/>
          </a:xfrm>
          <a:prstGeom prst="roundRect">
            <a:avLst>
              <a:gd name="adj" fmla="val 10953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13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Hyperion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gisi</dc:creator>
  <cp:lastModifiedBy>gisi</cp:lastModifiedBy>
  <cp:revision>9</cp:revision>
  <dcterms:created xsi:type="dcterms:W3CDTF">2017-05-18T16:22:17Z</dcterms:created>
  <dcterms:modified xsi:type="dcterms:W3CDTF">2017-05-19T10:17:11Z</dcterms:modified>
</cp:coreProperties>
</file>