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3" r:id="rId5"/>
    <p:sldId id="258" r:id="rId6"/>
    <p:sldId id="260" r:id="rId7"/>
    <p:sldId id="266" r:id="rId8"/>
    <p:sldId id="268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389" autoAdjust="0"/>
  </p:normalViewPr>
  <p:slideViewPr>
    <p:cSldViewPr>
      <p:cViewPr varScale="1">
        <p:scale>
          <a:sx n="52" d="100"/>
          <a:sy n="52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6701B52-C1F2-4092-AAFF-B8841E7B1F7F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2071678"/>
            <a:ext cx="8566363" cy="15001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Wir haben ein Array. Wie wird auf das einzelne Element des Arrays zugegriffen? Durch einen Namen oder durch ein Index?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85720" y="5357826"/>
            <a:ext cx="8566363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Ein nicht initialisiertes Array kann was für Werte enthalten?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91917" y="3714752"/>
            <a:ext cx="8566363" cy="15001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Es wurde ein Array mit 11 Elementen definiert. Der Index des Arrays beginnt bei ? und endet bei ?. 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2071678"/>
            <a:ext cx="8566363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Eine nicht initialisierte Variable kann was für Werte enthalten?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88819" y="3429000"/>
            <a:ext cx="8566363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Gilt 567.9887 als wahr oder als falsch?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88819" y="4714884"/>
            <a:ext cx="8566363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Welche Werte gelten als falsch?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5720" y="5857892"/>
            <a:ext cx="8566363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Gilt A als Wert als wahr?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2071678"/>
            <a:ext cx="8566363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Aus exklusiv welchen Zeichen darf der Name einer Variable bestehen?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88819" y="3429000"/>
            <a:ext cx="8566363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Warum müssen Variablen immer vor ihrem ersten gebrauch deklariert werden?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88819" y="4714884"/>
            <a:ext cx="8566363" cy="17145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 &lt;&lt; 21/2 &lt;&lt; endl; </a:t>
            </a:r>
            <a:r>
              <a:rPr lang="de-DE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gibt</a:t>
            </a:r>
            <a:r>
              <a:rPr lang="de-DE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de-DE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oder </a:t>
            </a:r>
            <a:r>
              <a:rPr lang="de-DE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10.5 </a:t>
            </a:r>
            <a:r>
              <a:rPr lang="de-DE" sz="3200" dirty="0" smtClean="0">
                <a:solidFill>
                  <a:srgbClr val="002060"/>
                </a:solidFill>
              </a:rPr>
              <a:t>als Wert aus?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14282" y="4286256"/>
            <a:ext cx="3643338" cy="21431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</a:rPr>
              <a:t>float k=3.09876, z=8.6, m=0;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r>
              <a:rPr lang="de-DE" sz="2000" dirty="0" smtClean="0">
                <a:solidFill>
                  <a:srgbClr val="002060"/>
                </a:solidFill>
              </a:rPr>
              <a:t>int ergebnis1 = k&amp;&amp;z;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int ergebnis2 = k||z;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int ergebnis3 = k&amp;&amp;m;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int ergebnis4 = k || m;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000496" y="4286256"/>
            <a:ext cx="3571900" cy="21431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 smtClean="0">
              <a:solidFill>
                <a:srgbClr val="002060"/>
              </a:solidFill>
            </a:endParaRPr>
          </a:p>
          <a:p>
            <a:endParaRPr lang="de-DE" sz="2000" dirty="0">
              <a:solidFill>
                <a:srgbClr val="002060"/>
              </a:solidFill>
            </a:endParaRPr>
          </a:p>
          <a:p>
            <a:r>
              <a:rPr lang="de-DE" sz="2000" dirty="0" smtClean="0">
                <a:solidFill>
                  <a:srgbClr val="002060"/>
                </a:solidFill>
              </a:rPr>
              <a:t>cout &lt;&lt; ergebnis1 &lt;&lt; endl;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cout &lt;&lt; ergebnis2 &lt;&lt; endl;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cout &lt;&lt; ergebnis3 &lt;&lt; endl;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cout &lt;&lt; ergebnis4 &lt;&lt; endl;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7715272" y="4286256"/>
            <a:ext cx="1080421" cy="21431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88819" y="2071678"/>
            <a:ext cx="8566363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Wieviele Zeichen kann eine char Variable enthalten?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88819" y="3071810"/>
            <a:ext cx="8566363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</a:rPr>
              <a:t>Haben ()-Klammern in einer </a:t>
            </a:r>
            <a:r>
              <a:rPr lang="de-DE" sz="2000" b="1" dirty="0" smtClean="0">
                <a:solidFill>
                  <a:srgbClr val="002060"/>
                </a:solidFill>
              </a:rPr>
              <a:t>mathematischen Aussage</a:t>
            </a:r>
            <a:r>
              <a:rPr lang="de-DE" sz="2000" dirty="0" smtClean="0">
                <a:solidFill>
                  <a:srgbClr val="002060"/>
                </a:solidFill>
              </a:rPr>
              <a:t> in der C/C++ Programierung die selbe Funktion wie in der Mathematik?</a:t>
            </a:r>
            <a:endParaRPr lang="de-DE" sz="4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88819" y="2071678"/>
            <a:ext cx="8566363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Wenn nur </a:t>
            </a:r>
            <a:r>
              <a:rPr lang="de-DE" sz="2800" dirty="0" smtClean="0">
                <a:solidFill>
                  <a:srgbClr val="FF0000"/>
                </a:solidFill>
              </a:rPr>
              <a:t>eine</a:t>
            </a:r>
            <a:r>
              <a:rPr lang="de-DE" sz="2800" dirty="0" smtClean="0">
                <a:solidFill>
                  <a:srgbClr val="002060"/>
                </a:solidFill>
              </a:rPr>
              <a:t> Anweisung in einer Kontrollstruktur (Alternative, Sprungleiste oder Schleife) vorhanden ist, kann man auf </a:t>
            </a:r>
            <a:r>
              <a:rPr lang="de-DE" sz="2800" smtClean="0">
                <a:solidFill>
                  <a:srgbClr val="002060"/>
                </a:solidFill>
              </a:rPr>
              <a:t>die </a:t>
            </a:r>
            <a:r>
              <a:rPr lang="de-DE" sz="2800" smtClean="0">
                <a:solidFill>
                  <a:srgbClr val="002060"/>
                </a:solidFill>
              </a:rPr>
              <a:t>{}-Klammern </a:t>
            </a:r>
            <a:r>
              <a:rPr lang="de-DE" sz="2800" dirty="0" smtClean="0">
                <a:solidFill>
                  <a:srgbClr val="002060"/>
                </a:solidFill>
              </a:rPr>
              <a:t>verzichten?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88819" y="3643314"/>
            <a:ext cx="8566363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Welche Art von Klammern benutzen Schleifen für den Schleifenkörper?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88819" y="4714884"/>
            <a:ext cx="8566363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bedeutet i += (3*2)?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88819" y="5643578"/>
            <a:ext cx="8566363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Wie anders kann man i++ schreiben?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2071678"/>
            <a:ext cx="8566363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In C++ gelten welche Werte als false und welche als true?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88818" y="3214686"/>
            <a:ext cx="3747784" cy="31432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</a:rPr>
              <a:t>Es soll das Wort: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„</a:t>
            </a:r>
            <a:r>
              <a:rPr lang="de-DE" sz="2000" dirty="0" smtClean="0">
                <a:solidFill>
                  <a:srgbClr val="028002"/>
                </a:solidFill>
              </a:rPr>
              <a:t>Programmierung</a:t>
            </a:r>
            <a:r>
              <a:rPr lang="de-DE" sz="2000" dirty="0" smtClean="0">
                <a:solidFill>
                  <a:srgbClr val="002060"/>
                </a:solidFill>
              </a:rPr>
              <a:t>“ im</a:t>
            </a:r>
          </a:p>
          <a:p>
            <a:r>
              <a:rPr lang="de-DE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Text[20]; 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stehen.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r>
              <a:rPr lang="de-DE" sz="2000" dirty="0" smtClean="0">
                <a:solidFill>
                  <a:srgbClr val="002060"/>
                </a:solidFill>
              </a:rPr>
              <a:t>Welche Weise das Wort in den Array zu legen ist richtig?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215068" y="3214686"/>
            <a:ext cx="4640113" cy="31432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C00000"/>
                </a:solidFill>
              </a:rPr>
              <a:t>L1: </a:t>
            </a:r>
            <a:r>
              <a:rPr lang="de-DE" sz="2000" dirty="0" smtClean="0">
                <a:solidFill>
                  <a:srgbClr val="002060"/>
                </a:solidFill>
              </a:rPr>
              <a:t>Text[] = {„Programmierung“};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r>
              <a:rPr lang="de-DE" sz="2000" dirty="0" smtClean="0">
                <a:solidFill>
                  <a:srgbClr val="C00000"/>
                </a:solidFill>
              </a:rPr>
              <a:t>L2: </a:t>
            </a:r>
            <a:r>
              <a:rPr lang="de-DE" sz="2000" dirty="0" smtClean="0">
                <a:solidFill>
                  <a:srgbClr val="002060"/>
                </a:solidFill>
              </a:rPr>
              <a:t>Text[15] = „Programmierung“;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r>
              <a:rPr lang="de-DE" sz="2000" dirty="0" smtClean="0">
                <a:solidFill>
                  <a:srgbClr val="C00000"/>
                </a:solidFill>
              </a:rPr>
              <a:t>L3: </a:t>
            </a:r>
            <a:r>
              <a:rPr lang="de-DE" sz="2000" dirty="0" smtClean="0">
                <a:solidFill>
                  <a:srgbClr val="002060"/>
                </a:solidFill>
              </a:rPr>
              <a:t>Text = „Programmierung“;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r>
              <a:rPr lang="de-DE" sz="2000" dirty="0" smtClean="0">
                <a:solidFill>
                  <a:srgbClr val="C00000"/>
                </a:solidFill>
              </a:rPr>
              <a:t>L4: </a:t>
            </a:r>
            <a:r>
              <a:rPr lang="de-DE" sz="2000" dirty="0" smtClean="0">
                <a:solidFill>
                  <a:srgbClr val="002060"/>
                </a:solidFill>
              </a:rPr>
              <a:t>Text[0] = ´P´;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      Text[1] = ´r´;        </a:t>
            </a:r>
            <a:r>
              <a:rPr lang="de-DE" sz="2000" b="1" dirty="0" smtClean="0">
                <a:solidFill>
                  <a:srgbClr val="002060"/>
                </a:solidFill>
              </a:rPr>
              <a:t>... usw.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      Text[14]  = ´\0`</a:t>
            </a:r>
            <a:endParaRPr lang="de-DE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5720" y="2071678"/>
            <a:ext cx="8566363" cy="15001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Name einer Variable</a:t>
            </a:r>
            <a:r>
              <a:rPr lang="de-DE" sz="3200" dirty="0" smtClean="0">
                <a:solidFill>
                  <a:srgbClr val="00B050"/>
                </a:solidFill>
              </a:rPr>
              <a:t>: int </a:t>
            </a:r>
            <a:r>
              <a:rPr lang="de-DE" sz="3200" dirty="0" smtClean="0">
                <a:solidFill>
                  <a:srgbClr val="C00000"/>
                </a:solidFill>
              </a:rPr>
              <a:t>ist.dasGueltig</a:t>
            </a:r>
            <a:r>
              <a:rPr lang="de-DE" sz="3200" dirty="0" smtClean="0">
                <a:solidFill>
                  <a:srgbClr val="00B050"/>
                </a:solidFill>
              </a:rPr>
              <a:t> = 4;</a:t>
            </a:r>
            <a:r>
              <a:rPr lang="de-DE" sz="32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de-DE" sz="3200" dirty="0" smtClean="0">
                <a:solidFill>
                  <a:srgbClr val="00B050"/>
                </a:solidFill>
              </a:rPr>
              <a:t>int </a:t>
            </a:r>
            <a:r>
              <a:rPr lang="de-DE" sz="3200" dirty="0" smtClean="0">
                <a:solidFill>
                  <a:srgbClr val="C00000"/>
                </a:solidFill>
              </a:rPr>
              <a:t>1_gueltigeVariable</a:t>
            </a:r>
            <a:r>
              <a:rPr lang="de-DE" sz="3200" dirty="0" smtClean="0">
                <a:solidFill>
                  <a:srgbClr val="00B050"/>
                </a:solidFill>
              </a:rPr>
              <a:t> = 9;</a:t>
            </a:r>
            <a:r>
              <a:rPr lang="de-DE" sz="32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85720" y="5357826"/>
            <a:ext cx="8566363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Welches Symbol hat </a:t>
            </a:r>
            <a:r>
              <a:rPr lang="de-DE" sz="3200" smtClean="0">
                <a:solidFill>
                  <a:srgbClr val="002060"/>
                </a:solidFill>
              </a:rPr>
              <a:t>der Modulo                                              -Operator</a:t>
            </a:r>
            <a:r>
              <a:rPr lang="de-DE" sz="32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91917" y="3714752"/>
            <a:ext cx="8566363" cy="15001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float result = 4*5+3/2-3; cout &lt;&lt; result;</a:t>
            </a:r>
          </a:p>
          <a:p>
            <a:r>
              <a:rPr lang="de-DE" sz="2800" dirty="0" smtClean="0">
                <a:solidFill>
                  <a:srgbClr val="002060"/>
                </a:solidFill>
              </a:rPr>
              <a:t>Damit 17 ausgegeben wird, muss was geändert werden?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5720" y="2071678"/>
            <a:ext cx="8566363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Wann float wann double?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85720" y="4643446"/>
            <a:ext cx="8566363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Welches Symbol hat </a:t>
            </a:r>
            <a:r>
              <a:rPr lang="de-DE" sz="3200" smtClean="0">
                <a:solidFill>
                  <a:srgbClr val="002060"/>
                </a:solidFill>
              </a:rPr>
              <a:t>der Zuweisungs-Operator</a:t>
            </a:r>
            <a:r>
              <a:rPr lang="de-DE" sz="32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91917" y="3286124"/>
            <a:ext cx="8566363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das mathematische gleich in C/C++.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8819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Komentar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5720" y="2071678"/>
            <a:ext cx="8566363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mnemonic???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</p:bldLst>
  </p:timing>
</p:sld>
</file>

<file path=ppt/theme/theme1.xml><?xml version="1.0" encoding="utf-8"?>
<a:theme xmlns:a="http://schemas.openxmlformats.org/drawingml/2006/main" name="Haemer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416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Haemera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gisi</dc:creator>
  <cp:lastModifiedBy>PC</cp:lastModifiedBy>
  <cp:revision>60</cp:revision>
  <dcterms:created xsi:type="dcterms:W3CDTF">2017-03-29T20:24:57Z</dcterms:created>
  <dcterms:modified xsi:type="dcterms:W3CDTF">2019-02-15T08:38:38Z</dcterms:modified>
</cp:coreProperties>
</file>