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6" r:id="rId3"/>
    <p:sldId id="267" r:id="rId4"/>
    <p:sldId id="269" r:id="rId5"/>
    <p:sldId id="271" r:id="rId6"/>
    <p:sldId id="27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48" autoAdjust="0"/>
  </p:normalViewPr>
  <p:slideViewPr>
    <p:cSldViewPr>
      <p:cViewPr varScale="1">
        <p:scale>
          <a:sx n="54" d="100"/>
          <a:sy n="54" d="100"/>
        </p:scale>
        <p:origin x="-7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26.04.2019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26.04.2019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26.04.2019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26.04.2019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26.04.2019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26.04.2019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26.04.2019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26.04.2019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26.04.2019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26.04.2019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52-C1F2-4092-AAFF-B8841E7B1F7F}" type="datetimeFigureOut">
              <a:rPr lang="de-DE" smtClean="0"/>
              <a:pPr/>
              <a:t>26.04.2019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6701B52-C1F2-4092-AAFF-B8841E7B1F7F}" type="datetimeFigureOut">
              <a:rPr lang="de-DE" smtClean="0"/>
              <a:pPr/>
              <a:t>26.04.2019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E3BE369-765A-4CA1-B9FD-4315223E0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5720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85720" y="1571612"/>
            <a:ext cx="8566363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Welche Operatoren können </a:t>
            </a:r>
            <a:r>
              <a:rPr lang="de-DE" sz="2800" b="1" dirty="0" smtClean="0">
                <a:solidFill>
                  <a:schemeClr val="accent4">
                    <a:lumMod val="50000"/>
                  </a:schemeClr>
                </a:solidFill>
              </a:rPr>
              <a:t>nicht</a:t>
            </a:r>
            <a:r>
              <a:rPr lang="de-DE" sz="2800" dirty="0" smtClean="0">
                <a:solidFill>
                  <a:srgbClr val="002060"/>
                </a:solidFill>
              </a:rPr>
              <a:t> überladen werden?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285720" y="3786190"/>
            <a:ext cx="8566363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Auf welche(n) „Bereich(e)“ (</a:t>
            </a:r>
            <a:r>
              <a:rPr lang="de-DE" sz="2800" b="1" dirty="0" smtClean="0">
                <a:solidFill>
                  <a:srgbClr val="C00000"/>
                </a:solidFill>
              </a:rPr>
              <a:t>Private, Protected oder Public</a:t>
            </a:r>
            <a:r>
              <a:rPr lang="de-DE" sz="2800" dirty="0" smtClean="0">
                <a:solidFill>
                  <a:srgbClr val="002060"/>
                </a:solidFill>
              </a:rPr>
              <a:t>) der Elternklasse hat die Kindklasse „Zugriffsrechte“.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285720" y="2857496"/>
            <a:ext cx="8566363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Welche Operatoren </a:t>
            </a:r>
            <a:r>
              <a:rPr lang="de-DE" sz="2800" b="1" dirty="0" smtClean="0">
                <a:solidFill>
                  <a:schemeClr val="accent4">
                    <a:lumMod val="50000"/>
                  </a:schemeClr>
                </a:solidFill>
              </a:rPr>
              <a:t>können</a:t>
            </a:r>
            <a:r>
              <a:rPr lang="de-DE" sz="2800" dirty="0" smtClean="0">
                <a:solidFill>
                  <a:srgbClr val="002060"/>
                </a:solidFill>
              </a:rPr>
              <a:t> überladen werden?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291917" y="5500702"/>
            <a:ext cx="8566363" cy="114300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Der </a:t>
            </a:r>
            <a:r>
              <a:rPr lang="de-DE" sz="2800" b="1" dirty="0" smtClean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de-DE" sz="2800" dirty="0" smtClean="0">
                <a:solidFill>
                  <a:srgbClr val="002060"/>
                </a:solidFill>
              </a:rPr>
              <a:t> Operator wird als in der Elternklasse überladene Operator an die Kindklasse vererbt?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5720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88819" y="1857364"/>
            <a:ext cx="8566363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Wie können Eigenschaften von Objekten initialisiert werden? (Script)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85720" y="3000372"/>
            <a:ext cx="8566363" cy="17145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Aus der Sicht des Compilers, wenn vom Programmierer  nichts definiert wurde, hat eine Klasse </a:t>
            </a:r>
            <a:r>
              <a:rPr lang="de-DE" sz="2800" i="1" dirty="0" smtClean="0">
                <a:solidFill>
                  <a:schemeClr val="accent4">
                    <a:lumMod val="75000"/>
                  </a:schemeClr>
                </a:solidFill>
              </a:rPr>
              <a:t>immer</a:t>
            </a:r>
            <a:r>
              <a:rPr lang="de-DE" sz="2800" dirty="0" smtClean="0">
                <a:solidFill>
                  <a:srgbClr val="002060"/>
                </a:solidFill>
              </a:rPr>
              <a:t> einen Konstruktor und einen Destruktor?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285720" y="4857760"/>
            <a:ext cx="8566363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Können </a:t>
            </a:r>
            <a:r>
              <a:rPr lang="de-DE" sz="2800" b="1" dirty="0" smtClean="0">
                <a:solidFill>
                  <a:srgbClr val="002060"/>
                </a:solidFill>
              </a:rPr>
              <a:t>alle</a:t>
            </a:r>
            <a:r>
              <a:rPr lang="de-DE" sz="2800" dirty="0" smtClean="0">
                <a:solidFill>
                  <a:srgbClr val="002060"/>
                </a:solidFill>
              </a:rPr>
              <a:t> Funktionen überladen werden?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285720" y="5786454"/>
            <a:ext cx="8566363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Können Konstruktoren und Destruktoren überladen werden?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5720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88819" y="1857364"/>
            <a:ext cx="8566363" cy="13573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Kann eine const Methode </a:t>
            </a:r>
            <a:r>
              <a:rPr lang="de-DE" sz="2800" smtClean="0">
                <a:solidFill>
                  <a:srgbClr val="002060"/>
                </a:solidFill>
              </a:rPr>
              <a:t>eine Methode aufrufen </a:t>
            </a:r>
            <a:r>
              <a:rPr lang="de-DE" sz="2800" dirty="0" smtClean="0">
                <a:solidFill>
                  <a:srgbClr val="002060"/>
                </a:solidFill>
              </a:rPr>
              <a:t>die </a:t>
            </a:r>
            <a:r>
              <a:rPr lang="de-DE" sz="2800" b="1" dirty="0" smtClean="0">
                <a:solidFill>
                  <a:schemeClr val="accent4">
                    <a:lumMod val="50000"/>
                  </a:schemeClr>
                </a:solidFill>
              </a:rPr>
              <a:t>nicht</a:t>
            </a:r>
            <a:r>
              <a:rPr lang="de-DE" sz="2800" dirty="0" smtClean="0">
                <a:solidFill>
                  <a:srgbClr val="002060"/>
                </a:solidFill>
              </a:rPr>
              <a:t> const deklariert wurde?</a:t>
            </a:r>
          </a:p>
          <a:p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void Klasse::</a:t>
            </a:r>
            <a:r>
              <a:rPr lang="de-DE" sz="2800" dirty="0" smtClean="0">
                <a:solidFill>
                  <a:srgbClr val="C00000"/>
                </a:solidFill>
              </a:rPr>
              <a:t>funktion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(){ andereFunk();} </a:t>
            </a:r>
            <a:r>
              <a:rPr lang="de-DE" sz="2800" dirty="0" smtClean="0">
                <a:solidFill>
                  <a:srgbClr val="C00000"/>
                </a:solidFill>
              </a:rPr>
              <a:t>const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85720" y="3357562"/>
            <a:ext cx="8566363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Wann können Funktionen, mit unterschiedlichen Returntypen, überladen werden?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285720" y="4500570"/>
            <a:ext cx="8566363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Wann können Funktionen, mit </a:t>
            </a:r>
            <a:r>
              <a:rPr lang="de-DE" sz="2800" smtClean="0">
                <a:solidFill>
                  <a:srgbClr val="002060"/>
                </a:solidFill>
              </a:rPr>
              <a:t>unterschiedlichen Parametertypen in Schnittstelle, </a:t>
            </a:r>
            <a:r>
              <a:rPr lang="de-DE" sz="2800" dirty="0" smtClean="0">
                <a:solidFill>
                  <a:srgbClr val="002060"/>
                </a:solidFill>
              </a:rPr>
              <a:t>überladen werden?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285720" y="5500702"/>
            <a:ext cx="8566363" cy="12144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Wann können Funktionen, die verschiedenen Klassen angehören (Vererbung und nicht Vererbung), überladen werden?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5720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88819" y="1857364"/>
            <a:ext cx="8566363" cy="13573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Gleichnamige Member in den Elternklassen, bei Mehrfachvererbung, können in der erbenden Klasse verwendet werden?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85720" y="3429000"/>
            <a:ext cx="8566363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Kann eine Klasse in einem Namensraum liegen?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285720" y="4714884"/>
            <a:ext cx="8566363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bedeutet: </a:t>
            </a:r>
            <a:r>
              <a:rPr lang="de-DE" sz="2800" dirty="0" smtClean="0">
                <a:solidFill>
                  <a:srgbClr val="C00000"/>
                </a:solidFill>
              </a:rPr>
              <a:t>objektEins.objektZwei.methode();</a:t>
            </a:r>
            <a:endParaRPr lang="de-DE" sz="2800" dirty="0" smtClean="0">
              <a:solidFill>
                <a:srgbClr val="002060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285720" y="5786454"/>
            <a:ext cx="8566363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sind Methoden?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5720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85720" y="1857364"/>
            <a:ext cx="8566363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Inline-Funktionen. Was ist eine inline-Funktion? 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285720" y="3214686"/>
            <a:ext cx="8566363" cy="19288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Eine Funktion die innerhalb der Klasse </a:t>
            </a:r>
            <a:r>
              <a:rPr lang="de-DE" sz="2800" b="1" dirty="0" smtClean="0">
                <a:solidFill>
                  <a:srgbClr val="002060"/>
                </a:solidFill>
              </a:rPr>
              <a:t>implementiert</a:t>
            </a:r>
            <a:r>
              <a:rPr lang="de-DE" sz="2800" dirty="0" smtClean="0">
                <a:solidFill>
                  <a:srgbClr val="002060"/>
                </a:solidFill>
              </a:rPr>
              <a:t> ist, gilt als inline</a:t>
            </a:r>
            <a:r>
              <a:rPr lang="de-DE" sz="2800" dirty="0" smtClean="0">
                <a:solidFill>
                  <a:srgbClr val="002060"/>
                </a:solidFill>
              </a:rPr>
              <a:t>? Muss inline </a:t>
            </a:r>
            <a:r>
              <a:rPr lang="de-DE" sz="2800" dirty="0" smtClean="0">
                <a:solidFill>
                  <a:srgbClr val="002060"/>
                </a:solidFill>
              </a:rPr>
              <a:t>in diesem Fall </a:t>
            </a:r>
            <a:r>
              <a:rPr lang="de-DE" sz="2800" dirty="0" smtClean="0">
                <a:solidFill>
                  <a:srgbClr val="002060"/>
                </a:solidFill>
              </a:rPr>
              <a:t>geschrieben </a:t>
            </a:r>
            <a:r>
              <a:rPr lang="de-DE" sz="2800" dirty="0" smtClean="0">
                <a:solidFill>
                  <a:srgbClr val="002060"/>
                </a:solidFill>
              </a:rPr>
              <a:t>werden?</a:t>
            </a:r>
            <a:endParaRPr lang="de-DE" sz="28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85720" y="357166"/>
            <a:ext cx="8566363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85720" y="1785926"/>
            <a:ext cx="8566363" cy="278608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Man sagt, eine Klasse hat dynamische Eigenschaften, wenn sie eigene Variablen auf Heap allokiert.  Wenn in solch einer Klasse der </a:t>
            </a:r>
          </a:p>
          <a:p>
            <a:r>
              <a:rPr lang="de-DE" sz="2800" b="1" i="1" dirty="0" smtClean="0">
                <a:solidFill>
                  <a:schemeClr val="accent6">
                    <a:lumMod val="50000"/>
                  </a:schemeClr>
                </a:solidFill>
              </a:rPr>
              <a:t>= Operator </a:t>
            </a:r>
            <a:r>
              <a:rPr lang="de-DE" sz="2800" dirty="0" smtClean="0">
                <a:solidFill>
                  <a:srgbClr val="002060"/>
                </a:solidFill>
              </a:rPr>
              <a:t>überladen wird, sollte eine </a:t>
            </a:r>
            <a:r>
              <a:rPr lang="de-DE" sz="2800" b="1" dirty="0" smtClean="0">
                <a:solidFill>
                  <a:srgbClr val="002060"/>
                </a:solidFill>
              </a:rPr>
              <a:t>Selbszuweisungsüberprüfung</a:t>
            </a:r>
            <a:r>
              <a:rPr lang="de-DE" sz="2800" dirty="0" smtClean="0">
                <a:solidFill>
                  <a:srgbClr val="002060"/>
                </a:solidFill>
              </a:rPr>
              <a:t> stattfinden?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259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Ananke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gisi</dc:creator>
  <cp:lastModifiedBy>PC</cp:lastModifiedBy>
  <cp:revision>231</cp:revision>
  <dcterms:created xsi:type="dcterms:W3CDTF">2017-03-29T20:24:57Z</dcterms:created>
  <dcterms:modified xsi:type="dcterms:W3CDTF">2019-04-26T09:03:02Z</dcterms:modified>
</cp:coreProperties>
</file>