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2" r:id="rId2"/>
    <p:sldId id="279" r:id="rId3"/>
    <p:sldId id="287" r:id="rId4"/>
    <p:sldId id="292" r:id="rId5"/>
    <p:sldId id="286" r:id="rId6"/>
    <p:sldId id="288" r:id="rId7"/>
    <p:sldId id="278" r:id="rId8"/>
    <p:sldId id="283" r:id="rId9"/>
    <p:sldId id="281" r:id="rId10"/>
    <p:sldId id="284" r:id="rId11"/>
    <p:sldId id="285" r:id="rId12"/>
    <p:sldId id="289" r:id="rId13"/>
    <p:sldId id="290" r:id="rId14"/>
    <p:sldId id="291" r:id="rId15"/>
    <p:sldId id="293" r:id="rId16"/>
    <p:sldId id="294" r:id="rId17"/>
    <p:sldId id="295" r:id="rId18"/>
    <p:sldId id="296" r:id="rId19"/>
    <p:sldId id="297" r:id="rId20"/>
    <p:sldId id="27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25" autoAdjust="0"/>
    <p:restoredTop sz="94660"/>
  </p:normalViewPr>
  <p:slideViewPr>
    <p:cSldViewPr>
      <p:cViewPr varScale="1">
        <p:scale>
          <a:sx n="56" d="100"/>
          <a:sy n="56" d="100"/>
        </p:scale>
        <p:origin x="-96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2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1" y="6416680"/>
            <a:ext cx="762000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362205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362205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2" y="1524005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2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2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2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1" y="6416680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13.09.2018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80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1" y="6416680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de-DE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C++ AUFBAUKURS</a:t>
            </a:r>
            <a:endParaRPr lang="de-DE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8170" y="3071810"/>
            <a:ext cx="6047662" cy="1000132"/>
          </a:xfrm>
        </p:spPr>
        <p:txBody>
          <a:bodyPr>
            <a:normAutofit fontScale="62500" lnSpcReduction="20000"/>
          </a:bodyPr>
          <a:lstStyle/>
          <a:p>
            <a:r>
              <a:rPr lang="de-DE" sz="5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</a:t>
            </a:r>
            <a:r>
              <a:rPr lang="de-DE" sz="48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</a:p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und Heapspeicher</a:t>
            </a:r>
            <a:endParaRPr lang="de-DE" sz="4800" dirty="0" smtClean="0"/>
          </a:p>
        </p:txBody>
      </p:sp>
      <p:sp>
        <p:nvSpPr>
          <p:cNvPr id="4" name="Rechteck 3"/>
          <p:cNvSpPr/>
          <p:nvPr/>
        </p:nvSpPr>
        <p:spPr>
          <a:xfrm>
            <a:off x="6757431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5072066" y="5429264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072066" y="4929198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Stack</a:t>
            </a:r>
            <a:endParaRPr lang="de-DE" sz="8800" dirty="0"/>
          </a:p>
        </p:txBody>
      </p:sp>
      <p:sp>
        <p:nvSpPr>
          <p:cNvPr id="20" name="Rechteck 19"/>
          <p:cNvSpPr/>
          <p:nvPr/>
        </p:nvSpPr>
        <p:spPr>
          <a:xfrm>
            <a:off x="285720" y="1928802"/>
            <a:ext cx="4286280" cy="2571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000" dirty="0" smtClean="0"/>
              <a:t>int main (void)</a:t>
            </a:r>
          </a:p>
          <a:p>
            <a:r>
              <a:rPr lang="de-DE" sz="2000" dirty="0" smtClean="0"/>
              <a:t>{</a:t>
            </a:r>
          </a:p>
          <a:p>
            <a:r>
              <a:rPr lang="de-DE" sz="2000" dirty="0" smtClean="0"/>
              <a:t>    int a=1, b=3; // Punkt</a:t>
            </a:r>
          </a:p>
          <a:p>
            <a:endParaRPr lang="de-DE" sz="2000" dirty="0" smtClean="0"/>
          </a:p>
          <a:p>
            <a:r>
              <a:rPr lang="de-DE" sz="2000" dirty="0" smtClean="0"/>
              <a:t>    bewegePunktRichtungX(a);</a:t>
            </a:r>
          </a:p>
          <a:p>
            <a:r>
              <a:rPr lang="de-DE" sz="2000" dirty="0" smtClean="0"/>
              <a:t>return 0;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sp>
        <p:nvSpPr>
          <p:cNvPr id="8" name="Rechteck 7"/>
          <p:cNvSpPr/>
          <p:nvPr/>
        </p:nvSpPr>
        <p:spPr>
          <a:xfrm>
            <a:off x="5072066" y="5500702"/>
            <a:ext cx="3571900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</a:rPr>
              <a:t>a=1 b=3</a:t>
            </a:r>
            <a:endParaRPr lang="de-DE" sz="3200" b="1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72066" y="450057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72066" y="4000504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72066" y="3500438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72066" y="3000372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072066" y="2500306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72066" y="200024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072066" y="4929198"/>
            <a:ext cx="3571900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</a:rPr>
              <a:t>traslation=16</a:t>
            </a:r>
            <a:endParaRPr lang="de-DE" sz="3200" b="1" dirty="0">
              <a:solidFill>
                <a:srgbClr val="00206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57224" y="3500438"/>
            <a:ext cx="4286280" cy="2571768"/>
          </a:xfrm>
          <a:prstGeom prst="rect">
            <a:avLst/>
          </a:prstGeom>
          <a:solidFill>
            <a:schemeClr val="tx1">
              <a:lumMod val="50000"/>
              <a:alpha val="24000"/>
            </a:schemeClr>
          </a:solidFill>
          <a:ln>
            <a:solidFill>
              <a:schemeClr val="dk1">
                <a:shade val="48000"/>
                <a:satMod val="1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void bewegePunktRichtungX(int x, int y)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   int traslation=3,;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   cout &lt;&lt; traslation*x &lt;&lt; endl;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   bewegePunktRichtungY(y);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rturn 0;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500166" y="3929066"/>
            <a:ext cx="4286280" cy="2571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000" dirty="0" smtClean="0"/>
              <a:t>void bewegePunktRichtungY(int y)</a:t>
            </a:r>
          </a:p>
          <a:p>
            <a:r>
              <a:rPr lang="de-DE" sz="2000" dirty="0" smtClean="0"/>
              <a:t>{</a:t>
            </a:r>
          </a:p>
          <a:p>
            <a:r>
              <a:rPr lang="de-DE" sz="2000" dirty="0" smtClean="0"/>
              <a:t>    int translation=16;</a:t>
            </a:r>
          </a:p>
          <a:p>
            <a:endParaRPr lang="de-DE" sz="2000" dirty="0" smtClean="0"/>
          </a:p>
          <a:p>
            <a:r>
              <a:rPr lang="de-DE" sz="2000" dirty="0" smtClean="0"/>
              <a:t>    cout &lt;&lt; translation+y&lt;&lt; endl;</a:t>
            </a:r>
          </a:p>
          <a:p>
            <a:r>
              <a:rPr lang="de-DE" sz="2000" dirty="0" smtClean="0"/>
              <a:t>return 0;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sp>
        <p:nvSpPr>
          <p:cNvPr id="23" name="Pfeil nach unten 22"/>
          <p:cNvSpPr/>
          <p:nvPr/>
        </p:nvSpPr>
        <p:spPr>
          <a:xfrm rot="10800000">
            <a:off x="6572264" y="2214554"/>
            <a:ext cx="571504" cy="2500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15" grpId="0" animBg="1"/>
      <p:bldP spid="15" grpId="1" animBg="1"/>
      <p:bldP spid="22" grpId="0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5072066" y="-2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072066" y="100010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072066" y="50004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072066" y="550070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072066" y="5000636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Heap</a:t>
            </a:r>
            <a:endParaRPr lang="de-DE" sz="8800" dirty="0"/>
          </a:p>
        </p:txBody>
      </p:sp>
      <p:sp>
        <p:nvSpPr>
          <p:cNvPr id="10" name="Rechteck 9"/>
          <p:cNvSpPr/>
          <p:nvPr/>
        </p:nvSpPr>
        <p:spPr>
          <a:xfrm>
            <a:off x="5072066" y="4500570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72066" y="400050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72066" y="350043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72066" y="300037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072066" y="2500306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72066" y="2000240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72066" y="150017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72066" y="600076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5720" y="1571612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800" dirty="0" smtClean="0">
                <a:solidFill>
                  <a:schemeClr val="accent6">
                    <a:lumMod val="50000"/>
                  </a:schemeClr>
                </a:solidFill>
              </a:rPr>
              <a:t>malloc</a:t>
            </a:r>
            <a:endParaRPr lang="de-DE" sz="8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85720" y="2928934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800" dirty="0" smtClean="0">
                <a:solidFill>
                  <a:schemeClr val="accent6">
                    <a:lumMod val="50000"/>
                  </a:schemeClr>
                </a:solidFill>
              </a:rPr>
              <a:t>calloc</a:t>
            </a:r>
            <a:endParaRPr lang="de-DE" sz="8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85720" y="4286256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800" dirty="0" smtClean="0">
                <a:solidFill>
                  <a:schemeClr val="accent6">
                    <a:lumMod val="50000"/>
                  </a:schemeClr>
                </a:solidFill>
              </a:rPr>
              <a:t>realloc</a:t>
            </a:r>
            <a:endParaRPr lang="de-DE" sz="8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85720" y="5572140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800" dirty="0" smtClean="0">
                <a:solidFill>
                  <a:srgbClr val="C00000"/>
                </a:solidFill>
              </a:rPr>
              <a:t>free</a:t>
            </a:r>
            <a:endParaRPr lang="de-DE" sz="8800" dirty="0">
              <a:solidFill>
                <a:srgbClr val="C00000"/>
              </a:solidFill>
            </a:endParaRPr>
          </a:p>
        </p:txBody>
      </p:sp>
      <p:sp>
        <p:nvSpPr>
          <p:cNvPr id="35" name="Geschweifte Klammer rechts 34"/>
          <p:cNvSpPr/>
          <p:nvPr/>
        </p:nvSpPr>
        <p:spPr>
          <a:xfrm>
            <a:off x="4000496" y="1357298"/>
            <a:ext cx="1143008" cy="535782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39" name="Form 38"/>
          <p:cNvCxnSpPr>
            <a:stCxn id="37" idx="2"/>
            <a:endCxn id="34" idx="3"/>
          </p:cNvCxnSpPr>
          <p:nvPr/>
        </p:nvCxnSpPr>
        <p:spPr>
          <a:xfrm rot="5400000">
            <a:off x="3875480" y="3053951"/>
            <a:ext cx="3500462" cy="253604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5286380" y="3286124"/>
            <a:ext cx="3143272" cy="15001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1" dirty="0" smtClean="0"/>
              <a:t>C/C++</a:t>
            </a:r>
          </a:p>
          <a:p>
            <a:pPr algn="ctr"/>
            <a:r>
              <a:rPr lang="de-DE" sz="4000" b="1" dirty="0" smtClean="0"/>
              <a:t>Funktionen</a:t>
            </a:r>
            <a:endParaRPr lang="de-DE" sz="40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857752" y="1357298"/>
            <a:ext cx="4071966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b="1" dirty="0" smtClean="0"/>
              <a:t>Dynamischer Speicher</a:t>
            </a:r>
            <a:endParaRPr lang="de-DE" sz="320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4714876" y="528638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Muss manuell befreit werden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5072066" y="-2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5072066" y="100010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072066" y="50004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072066" y="550070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072066" y="5000636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Heap</a:t>
            </a:r>
            <a:endParaRPr lang="de-DE" sz="8800" dirty="0"/>
          </a:p>
        </p:txBody>
      </p:sp>
      <p:sp>
        <p:nvSpPr>
          <p:cNvPr id="10" name="Rechteck 9"/>
          <p:cNvSpPr/>
          <p:nvPr/>
        </p:nvSpPr>
        <p:spPr>
          <a:xfrm>
            <a:off x="5072066" y="4500570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72066" y="400050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72066" y="350043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72066" y="300037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072066" y="2500306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72066" y="2000240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72066" y="150017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72066" y="600076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285720" y="2928934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800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de-DE" sz="8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85720" y="4214818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800" dirty="0" smtClean="0">
                <a:solidFill>
                  <a:srgbClr val="C00000"/>
                </a:solidFill>
              </a:rPr>
              <a:t>delete</a:t>
            </a:r>
            <a:endParaRPr lang="de-DE" sz="8800" dirty="0">
              <a:solidFill>
                <a:srgbClr val="C00000"/>
              </a:solidFill>
            </a:endParaRPr>
          </a:p>
        </p:txBody>
      </p:sp>
      <p:sp>
        <p:nvSpPr>
          <p:cNvPr id="35" name="Geschweifte Klammer rechts 34"/>
          <p:cNvSpPr/>
          <p:nvPr/>
        </p:nvSpPr>
        <p:spPr>
          <a:xfrm>
            <a:off x="4000496" y="1357298"/>
            <a:ext cx="1143008" cy="535782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2" name="Abgerundetes Rechteck 21"/>
          <p:cNvSpPr/>
          <p:nvPr/>
        </p:nvSpPr>
        <p:spPr>
          <a:xfrm>
            <a:off x="4714876" y="1357298"/>
            <a:ext cx="4429124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b="1" dirty="0" smtClean="0"/>
              <a:t>Dynamischer Speicher</a:t>
            </a:r>
            <a:endParaRPr lang="de-DE" sz="32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4429124" y="485776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Muss manuell befreit werden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9" name="Form 28"/>
          <p:cNvCxnSpPr>
            <a:stCxn id="22" idx="2"/>
            <a:endCxn id="34" idx="3"/>
          </p:cNvCxnSpPr>
          <p:nvPr/>
        </p:nvCxnSpPr>
        <p:spPr>
          <a:xfrm rot="5400000">
            <a:off x="4571992" y="2357438"/>
            <a:ext cx="2143140" cy="25717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5286380" y="3286124"/>
            <a:ext cx="3143272" cy="15001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1" dirty="0" smtClean="0"/>
              <a:t>C++</a:t>
            </a:r>
          </a:p>
          <a:p>
            <a:pPr algn="ctr"/>
            <a:r>
              <a:rPr lang="de-DE" sz="4000" b="1" dirty="0" smtClean="0"/>
              <a:t>Operatoren</a:t>
            </a:r>
            <a:endParaRPr lang="de-DE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5072066" y="-2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5072066" y="100010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072066" y="50004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072066" y="550070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072066" y="5000636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Heap</a:t>
            </a:r>
            <a:endParaRPr lang="de-DE" sz="8800" dirty="0"/>
          </a:p>
        </p:txBody>
      </p:sp>
      <p:sp>
        <p:nvSpPr>
          <p:cNvPr id="10" name="Rechteck 9"/>
          <p:cNvSpPr/>
          <p:nvPr/>
        </p:nvSpPr>
        <p:spPr>
          <a:xfrm>
            <a:off x="5072066" y="4500570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72066" y="400050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72066" y="350043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072066" y="2500306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72066" y="2000240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72066" y="1500174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72066" y="6000768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85786" y="6000768"/>
            <a:ext cx="3571900" cy="5000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dk1"/>
                </a:solidFill>
              </a:rPr>
              <a:t>p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85786" y="5500702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85786" y="5000636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785786" y="450057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642910" y="1857364"/>
            <a:ext cx="4000528" cy="22145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Der Heap-Speicher ist ein sehr großer Speicherplatz. Deshalb ist er als dynamischer Speicher geeignet.</a:t>
            </a:r>
            <a:endParaRPr lang="de-DE" sz="2400" dirty="0"/>
          </a:p>
        </p:txBody>
      </p:sp>
      <p:cxnSp>
        <p:nvCxnSpPr>
          <p:cNvPr id="40" name="Gewinkelte Verbindung 39"/>
          <p:cNvCxnSpPr>
            <a:stCxn id="20" idx="3"/>
          </p:cNvCxnSpPr>
          <p:nvPr/>
        </p:nvCxnSpPr>
        <p:spPr>
          <a:xfrm flipV="1">
            <a:off x="4357686" y="3250405"/>
            <a:ext cx="714380" cy="30003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42844" y="4214818"/>
            <a:ext cx="2428892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Stack</a:t>
            </a:r>
            <a:endParaRPr lang="de-DE" sz="2800" b="1" dirty="0"/>
          </a:p>
        </p:txBody>
      </p:sp>
      <p:sp>
        <p:nvSpPr>
          <p:cNvPr id="32" name="Rechteck 15"/>
          <p:cNvSpPr/>
          <p:nvPr/>
        </p:nvSpPr>
        <p:spPr>
          <a:xfrm>
            <a:off x="5072066" y="3000372"/>
            <a:ext cx="357190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19"/>
          <p:cNvSpPr/>
          <p:nvPr/>
        </p:nvSpPr>
        <p:spPr>
          <a:xfrm>
            <a:off x="5072066" y="3000372"/>
            <a:ext cx="3571900" cy="5000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dk1"/>
                </a:solidFill>
              </a:rPr>
              <a:t>20</a:t>
            </a:r>
            <a:endParaRPr lang="de-DE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428860" y="642918"/>
            <a:ext cx="421484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Wann?</a:t>
            </a:r>
            <a:endParaRPr lang="de-DE" sz="6000" dirty="0"/>
          </a:p>
        </p:txBody>
      </p:sp>
      <p:sp>
        <p:nvSpPr>
          <p:cNvPr id="29" name="Rechteck 28"/>
          <p:cNvSpPr/>
          <p:nvPr/>
        </p:nvSpPr>
        <p:spPr>
          <a:xfrm>
            <a:off x="285720" y="2714620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accent6">
                    <a:lumMod val="50000"/>
                  </a:schemeClr>
                </a:solidFill>
              </a:rPr>
              <a:t>Stack</a:t>
            </a:r>
            <a:endParaRPr lang="de-DE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786314" y="2714620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accent6">
                    <a:lumMod val="50000"/>
                  </a:schemeClr>
                </a:solidFill>
              </a:rPr>
              <a:t>Heap</a:t>
            </a:r>
            <a:endParaRPr lang="de-DE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3" name="Gewinkelte Verbindung 32"/>
          <p:cNvCxnSpPr>
            <a:stCxn id="5" idx="2"/>
            <a:endCxn id="29" idx="0"/>
          </p:cNvCxnSpPr>
          <p:nvPr/>
        </p:nvCxnSpPr>
        <p:spPr>
          <a:xfrm rot="5400000">
            <a:off x="2964645" y="1142984"/>
            <a:ext cx="928694" cy="22145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5" idx="2"/>
            <a:endCxn id="31" idx="0"/>
          </p:cNvCxnSpPr>
          <p:nvPr/>
        </p:nvCxnSpPr>
        <p:spPr>
          <a:xfrm rot="16200000" flipH="1">
            <a:off x="5214942" y="1107265"/>
            <a:ext cx="92869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285720" y="3929066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wenig Speicher wird benötigt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5720" y="5143512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wenn notwendiger Speicher bekannt ist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714876" y="3929066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riesige Mengen an  Speicher werden benötigt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714876" y="5143512"/>
            <a:ext cx="407196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wenn notwendiger Speicher unbekannt ist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Namensräume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-1071602" y="1214422"/>
            <a:ext cx="7143800" cy="4786346"/>
          </a:xfrm>
          <a:custGeom>
            <a:avLst/>
            <a:gdLst>
              <a:gd name="connsiteX0" fmla="*/ 627026 w 5052722"/>
              <a:gd name="connsiteY0" fmla="*/ 402336 h 3483515"/>
              <a:gd name="connsiteX1" fmla="*/ 712370 w 5052722"/>
              <a:gd name="connsiteY1" fmla="*/ 987552 h 3483515"/>
              <a:gd name="connsiteX2" fmla="*/ 773330 w 5052722"/>
              <a:gd name="connsiteY2" fmla="*/ 1146048 h 3483515"/>
              <a:gd name="connsiteX3" fmla="*/ 1053746 w 5052722"/>
              <a:gd name="connsiteY3" fmla="*/ 1658112 h 3483515"/>
              <a:gd name="connsiteX4" fmla="*/ 1334162 w 5052722"/>
              <a:gd name="connsiteY4" fmla="*/ 2036064 h 3483515"/>
              <a:gd name="connsiteX5" fmla="*/ 1663346 w 5052722"/>
              <a:gd name="connsiteY5" fmla="*/ 2401824 h 3483515"/>
              <a:gd name="connsiteX6" fmla="*/ 1785266 w 5052722"/>
              <a:gd name="connsiteY6" fmla="*/ 2487168 h 3483515"/>
              <a:gd name="connsiteX7" fmla="*/ 2163218 w 5052722"/>
              <a:gd name="connsiteY7" fmla="*/ 2682240 h 3483515"/>
              <a:gd name="connsiteX8" fmla="*/ 2468018 w 5052722"/>
              <a:gd name="connsiteY8" fmla="*/ 2791968 h 3483515"/>
              <a:gd name="connsiteX9" fmla="*/ 2638706 w 5052722"/>
              <a:gd name="connsiteY9" fmla="*/ 2828544 h 3483515"/>
              <a:gd name="connsiteX10" fmla="*/ 2663090 w 5052722"/>
              <a:gd name="connsiteY10" fmla="*/ 2865120 h 3483515"/>
              <a:gd name="connsiteX11" fmla="*/ 2699666 w 5052722"/>
              <a:gd name="connsiteY11" fmla="*/ 2901696 h 3483515"/>
              <a:gd name="connsiteX12" fmla="*/ 2931314 w 5052722"/>
              <a:gd name="connsiteY12" fmla="*/ 3108960 h 3483515"/>
              <a:gd name="connsiteX13" fmla="*/ 3028850 w 5052722"/>
              <a:gd name="connsiteY13" fmla="*/ 3206496 h 3483515"/>
              <a:gd name="connsiteX14" fmla="*/ 3370226 w 5052722"/>
              <a:gd name="connsiteY14" fmla="*/ 3364992 h 3483515"/>
              <a:gd name="connsiteX15" fmla="*/ 3553106 w 5052722"/>
              <a:gd name="connsiteY15" fmla="*/ 3401568 h 3483515"/>
              <a:gd name="connsiteX16" fmla="*/ 3809138 w 5052722"/>
              <a:gd name="connsiteY16" fmla="*/ 3450336 h 3483515"/>
              <a:gd name="connsiteX17" fmla="*/ 4345586 w 5052722"/>
              <a:gd name="connsiteY17" fmla="*/ 3425952 h 3483515"/>
              <a:gd name="connsiteX18" fmla="*/ 4455314 w 5052722"/>
              <a:gd name="connsiteY18" fmla="*/ 3230880 h 3483515"/>
              <a:gd name="connsiteX19" fmla="*/ 4479698 w 5052722"/>
              <a:gd name="connsiteY19" fmla="*/ 3121152 h 3483515"/>
              <a:gd name="connsiteX20" fmla="*/ 4504082 w 5052722"/>
              <a:gd name="connsiteY20" fmla="*/ 2987040 h 3483515"/>
              <a:gd name="connsiteX21" fmla="*/ 4528466 w 5052722"/>
              <a:gd name="connsiteY21" fmla="*/ 2901696 h 3483515"/>
              <a:gd name="connsiteX22" fmla="*/ 4540658 w 5052722"/>
              <a:gd name="connsiteY22" fmla="*/ 2828544 h 3483515"/>
              <a:gd name="connsiteX23" fmla="*/ 4589426 w 5052722"/>
              <a:gd name="connsiteY23" fmla="*/ 2621280 h 3483515"/>
              <a:gd name="connsiteX24" fmla="*/ 4613810 w 5052722"/>
              <a:gd name="connsiteY24" fmla="*/ 2365248 h 3483515"/>
              <a:gd name="connsiteX25" fmla="*/ 4638194 w 5052722"/>
              <a:gd name="connsiteY25" fmla="*/ 1755648 h 3483515"/>
              <a:gd name="connsiteX26" fmla="*/ 4747922 w 5052722"/>
              <a:gd name="connsiteY26" fmla="*/ 1609344 h 3483515"/>
              <a:gd name="connsiteX27" fmla="*/ 4796690 w 5052722"/>
              <a:gd name="connsiteY27" fmla="*/ 1572768 h 3483515"/>
              <a:gd name="connsiteX28" fmla="*/ 4857650 w 5052722"/>
              <a:gd name="connsiteY28" fmla="*/ 1499616 h 3483515"/>
              <a:gd name="connsiteX29" fmla="*/ 4930802 w 5052722"/>
              <a:gd name="connsiteY29" fmla="*/ 1426464 h 3483515"/>
              <a:gd name="connsiteX30" fmla="*/ 4991762 w 5052722"/>
              <a:gd name="connsiteY30" fmla="*/ 1328928 h 3483515"/>
              <a:gd name="connsiteX31" fmla="*/ 5016146 w 5052722"/>
              <a:gd name="connsiteY31" fmla="*/ 1292352 h 3483515"/>
              <a:gd name="connsiteX32" fmla="*/ 5052722 w 5052722"/>
              <a:gd name="connsiteY32" fmla="*/ 1158240 h 3483515"/>
              <a:gd name="connsiteX33" fmla="*/ 4979570 w 5052722"/>
              <a:gd name="connsiteY33" fmla="*/ 902208 h 3483515"/>
              <a:gd name="connsiteX34" fmla="*/ 4906418 w 5052722"/>
              <a:gd name="connsiteY34" fmla="*/ 841248 h 3483515"/>
              <a:gd name="connsiteX35" fmla="*/ 4833266 w 5052722"/>
              <a:gd name="connsiteY35" fmla="*/ 816864 h 3483515"/>
              <a:gd name="connsiteX36" fmla="*/ 4638194 w 5052722"/>
              <a:gd name="connsiteY36" fmla="*/ 768096 h 3483515"/>
              <a:gd name="connsiteX37" fmla="*/ 4418738 w 5052722"/>
              <a:gd name="connsiteY37" fmla="*/ 731520 h 3483515"/>
              <a:gd name="connsiteX38" fmla="*/ 4369970 w 5052722"/>
              <a:gd name="connsiteY38" fmla="*/ 719328 h 3483515"/>
              <a:gd name="connsiteX39" fmla="*/ 4126130 w 5052722"/>
              <a:gd name="connsiteY39" fmla="*/ 694944 h 3483515"/>
              <a:gd name="connsiteX40" fmla="*/ 3882290 w 5052722"/>
              <a:gd name="connsiteY40" fmla="*/ 670560 h 3483515"/>
              <a:gd name="connsiteX41" fmla="*/ 3211730 w 5052722"/>
              <a:gd name="connsiteY41" fmla="*/ 646176 h 3483515"/>
              <a:gd name="connsiteX42" fmla="*/ 3028850 w 5052722"/>
              <a:gd name="connsiteY42" fmla="*/ 536448 h 3483515"/>
              <a:gd name="connsiteX43" fmla="*/ 2967890 w 5052722"/>
              <a:gd name="connsiteY43" fmla="*/ 499872 h 3483515"/>
              <a:gd name="connsiteX44" fmla="*/ 2894738 w 5052722"/>
              <a:gd name="connsiteY44" fmla="*/ 438912 h 3483515"/>
              <a:gd name="connsiteX45" fmla="*/ 2858162 w 5052722"/>
              <a:gd name="connsiteY45" fmla="*/ 414528 h 3483515"/>
              <a:gd name="connsiteX46" fmla="*/ 2626514 w 5052722"/>
              <a:gd name="connsiteY46" fmla="*/ 280416 h 3483515"/>
              <a:gd name="connsiteX47" fmla="*/ 2468018 w 5052722"/>
              <a:gd name="connsiteY47" fmla="*/ 219456 h 3483515"/>
              <a:gd name="connsiteX48" fmla="*/ 2358290 w 5052722"/>
              <a:gd name="connsiteY48" fmla="*/ 182880 h 3483515"/>
              <a:gd name="connsiteX49" fmla="*/ 2309522 w 5052722"/>
              <a:gd name="connsiteY49" fmla="*/ 158496 h 3483515"/>
              <a:gd name="connsiteX50" fmla="*/ 2236370 w 5052722"/>
              <a:gd name="connsiteY50" fmla="*/ 134112 h 3483515"/>
              <a:gd name="connsiteX51" fmla="*/ 2175410 w 5052722"/>
              <a:gd name="connsiteY51" fmla="*/ 109728 h 3483515"/>
              <a:gd name="connsiteX52" fmla="*/ 2138834 w 5052722"/>
              <a:gd name="connsiteY52" fmla="*/ 97536 h 3483515"/>
              <a:gd name="connsiteX53" fmla="*/ 2053490 w 5052722"/>
              <a:gd name="connsiteY53" fmla="*/ 48768 h 3483515"/>
              <a:gd name="connsiteX54" fmla="*/ 1968146 w 5052722"/>
              <a:gd name="connsiteY54" fmla="*/ 24384 h 3483515"/>
              <a:gd name="connsiteX55" fmla="*/ 1821842 w 5052722"/>
              <a:gd name="connsiteY55" fmla="*/ 0 h 3483515"/>
              <a:gd name="connsiteX56" fmla="*/ 1443890 w 5052722"/>
              <a:gd name="connsiteY56" fmla="*/ 12192 h 3483515"/>
              <a:gd name="connsiteX57" fmla="*/ 1358546 w 5052722"/>
              <a:gd name="connsiteY57" fmla="*/ 60960 h 3483515"/>
              <a:gd name="connsiteX58" fmla="*/ 1309778 w 5052722"/>
              <a:gd name="connsiteY58" fmla="*/ 73152 h 3483515"/>
              <a:gd name="connsiteX59" fmla="*/ 1273202 w 5052722"/>
              <a:gd name="connsiteY59" fmla="*/ 85344 h 3483515"/>
              <a:gd name="connsiteX60" fmla="*/ 1102514 w 5052722"/>
              <a:gd name="connsiteY60" fmla="*/ 109728 h 3483515"/>
              <a:gd name="connsiteX61" fmla="*/ 1041554 w 5052722"/>
              <a:gd name="connsiteY61" fmla="*/ 121920 h 3483515"/>
              <a:gd name="connsiteX62" fmla="*/ 407570 w 5052722"/>
              <a:gd name="connsiteY62" fmla="*/ 109728 h 3483515"/>
              <a:gd name="connsiteX63" fmla="*/ 370994 w 5052722"/>
              <a:gd name="connsiteY63" fmla="*/ 97536 h 3483515"/>
              <a:gd name="connsiteX64" fmla="*/ 261266 w 5052722"/>
              <a:gd name="connsiteY64" fmla="*/ 85344 h 3483515"/>
              <a:gd name="connsiteX65" fmla="*/ 29618 w 5052722"/>
              <a:gd name="connsiteY65" fmla="*/ 97536 h 3483515"/>
              <a:gd name="connsiteX66" fmla="*/ 54002 w 5052722"/>
              <a:gd name="connsiteY66" fmla="*/ 195072 h 3483515"/>
              <a:gd name="connsiteX67" fmla="*/ 114962 w 5052722"/>
              <a:gd name="connsiteY67" fmla="*/ 207264 h 3483515"/>
              <a:gd name="connsiteX68" fmla="*/ 224690 w 5052722"/>
              <a:gd name="connsiteY68" fmla="*/ 256032 h 3483515"/>
              <a:gd name="connsiteX69" fmla="*/ 273458 w 5052722"/>
              <a:gd name="connsiteY69" fmla="*/ 304800 h 3483515"/>
              <a:gd name="connsiteX70" fmla="*/ 334418 w 5052722"/>
              <a:gd name="connsiteY70" fmla="*/ 377952 h 3483515"/>
              <a:gd name="connsiteX71" fmla="*/ 407570 w 5052722"/>
              <a:gd name="connsiteY71" fmla="*/ 426720 h 3483515"/>
              <a:gd name="connsiteX72" fmla="*/ 529490 w 5052722"/>
              <a:gd name="connsiteY72" fmla="*/ 451104 h 3483515"/>
              <a:gd name="connsiteX73" fmla="*/ 700178 w 5052722"/>
              <a:gd name="connsiteY73" fmla="*/ 438912 h 3483515"/>
              <a:gd name="connsiteX74" fmla="*/ 675794 w 5052722"/>
              <a:gd name="connsiteY74" fmla="*/ 573024 h 3483515"/>
              <a:gd name="connsiteX75" fmla="*/ 675794 w 5052722"/>
              <a:gd name="connsiteY75" fmla="*/ 536448 h 348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052722" h="3483515">
                <a:moveTo>
                  <a:pt x="627026" y="402336"/>
                </a:moveTo>
                <a:cubicBezTo>
                  <a:pt x="655474" y="597408"/>
                  <a:pt x="674319" y="794124"/>
                  <a:pt x="712370" y="987552"/>
                </a:cubicBezTo>
                <a:cubicBezTo>
                  <a:pt x="723296" y="1043092"/>
                  <a:pt x="751687" y="1093744"/>
                  <a:pt x="773330" y="1146048"/>
                </a:cubicBezTo>
                <a:cubicBezTo>
                  <a:pt x="867144" y="1372765"/>
                  <a:pt x="893600" y="1424052"/>
                  <a:pt x="1053746" y="1658112"/>
                </a:cubicBezTo>
                <a:cubicBezTo>
                  <a:pt x="1142329" y="1787580"/>
                  <a:pt x="1242423" y="1908813"/>
                  <a:pt x="1334162" y="2036064"/>
                </a:cubicBezTo>
                <a:cubicBezTo>
                  <a:pt x="1499813" y="2265838"/>
                  <a:pt x="1372609" y="2151188"/>
                  <a:pt x="1663346" y="2401824"/>
                </a:cubicBezTo>
                <a:cubicBezTo>
                  <a:pt x="1700919" y="2434215"/>
                  <a:pt x="1743673" y="2460133"/>
                  <a:pt x="1785266" y="2487168"/>
                </a:cubicBezTo>
                <a:cubicBezTo>
                  <a:pt x="1901986" y="2563036"/>
                  <a:pt x="2036432" y="2631525"/>
                  <a:pt x="2163218" y="2682240"/>
                </a:cubicBezTo>
                <a:cubicBezTo>
                  <a:pt x="2273146" y="2726211"/>
                  <a:pt x="2355814" y="2765567"/>
                  <a:pt x="2468018" y="2791968"/>
                </a:cubicBezTo>
                <a:cubicBezTo>
                  <a:pt x="2792812" y="2868390"/>
                  <a:pt x="2309357" y="2734444"/>
                  <a:pt x="2638706" y="2828544"/>
                </a:cubicBezTo>
                <a:cubicBezTo>
                  <a:pt x="2646834" y="2840736"/>
                  <a:pt x="2653709" y="2853863"/>
                  <a:pt x="2663090" y="2865120"/>
                </a:cubicBezTo>
                <a:cubicBezTo>
                  <a:pt x="2674128" y="2878366"/>
                  <a:pt x="2686908" y="2890098"/>
                  <a:pt x="2699666" y="2901696"/>
                </a:cubicBezTo>
                <a:cubicBezTo>
                  <a:pt x="2776333" y="2971393"/>
                  <a:pt x="2858049" y="3035695"/>
                  <a:pt x="2931314" y="3108960"/>
                </a:cubicBezTo>
                <a:cubicBezTo>
                  <a:pt x="2963826" y="3141472"/>
                  <a:pt x="2989134" y="3183329"/>
                  <a:pt x="3028850" y="3206496"/>
                </a:cubicBezTo>
                <a:cubicBezTo>
                  <a:pt x="3137218" y="3269711"/>
                  <a:pt x="3252644" y="3321240"/>
                  <a:pt x="3370226" y="3364992"/>
                </a:cubicBezTo>
                <a:cubicBezTo>
                  <a:pt x="3428491" y="3386672"/>
                  <a:pt x="3492358" y="3388362"/>
                  <a:pt x="3553106" y="3401568"/>
                </a:cubicBezTo>
                <a:cubicBezTo>
                  <a:pt x="3779162" y="3450711"/>
                  <a:pt x="3495240" y="3402044"/>
                  <a:pt x="3809138" y="3450336"/>
                </a:cubicBezTo>
                <a:cubicBezTo>
                  <a:pt x="3987954" y="3442208"/>
                  <a:pt x="4176094" y="3483515"/>
                  <a:pt x="4345586" y="3425952"/>
                </a:cubicBezTo>
                <a:cubicBezTo>
                  <a:pt x="4416228" y="3401960"/>
                  <a:pt x="4455314" y="3230880"/>
                  <a:pt x="4455314" y="3230880"/>
                </a:cubicBezTo>
                <a:cubicBezTo>
                  <a:pt x="4463442" y="3194304"/>
                  <a:pt x="4472350" y="3157893"/>
                  <a:pt x="4479698" y="3121152"/>
                </a:cubicBezTo>
                <a:cubicBezTo>
                  <a:pt x="4488609" y="3076597"/>
                  <a:pt x="4494225" y="3031395"/>
                  <a:pt x="4504082" y="2987040"/>
                </a:cubicBezTo>
                <a:cubicBezTo>
                  <a:pt x="4510500" y="2958158"/>
                  <a:pt x="4521813" y="2930525"/>
                  <a:pt x="4528466" y="2901696"/>
                </a:cubicBezTo>
                <a:cubicBezTo>
                  <a:pt x="4534025" y="2877609"/>
                  <a:pt x="4535099" y="2852631"/>
                  <a:pt x="4540658" y="2828544"/>
                </a:cubicBezTo>
                <a:cubicBezTo>
                  <a:pt x="4564344" y="2725903"/>
                  <a:pt x="4576166" y="2740619"/>
                  <a:pt x="4589426" y="2621280"/>
                </a:cubicBezTo>
                <a:cubicBezTo>
                  <a:pt x="4607022" y="2462914"/>
                  <a:pt x="4598562" y="2548226"/>
                  <a:pt x="4613810" y="2365248"/>
                </a:cubicBezTo>
                <a:cubicBezTo>
                  <a:pt x="4621938" y="2162048"/>
                  <a:pt x="4610869" y="1957166"/>
                  <a:pt x="4638194" y="1755648"/>
                </a:cubicBezTo>
                <a:cubicBezTo>
                  <a:pt x="4642572" y="1723364"/>
                  <a:pt x="4710989" y="1641001"/>
                  <a:pt x="4747922" y="1609344"/>
                </a:cubicBezTo>
                <a:cubicBezTo>
                  <a:pt x="4763350" y="1596120"/>
                  <a:pt x="4782322" y="1587136"/>
                  <a:pt x="4796690" y="1572768"/>
                </a:cubicBezTo>
                <a:cubicBezTo>
                  <a:pt x="4819134" y="1550324"/>
                  <a:pt x="4836202" y="1523014"/>
                  <a:pt x="4857650" y="1499616"/>
                </a:cubicBezTo>
                <a:cubicBezTo>
                  <a:pt x="4880952" y="1474196"/>
                  <a:pt x="4907892" y="1452238"/>
                  <a:pt x="4930802" y="1426464"/>
                </a:cubicBezTo>
                <a:cubicBezTo>
                  <a:pt x="4942531" y="1413269"/>
                  <a:pt x="4989370" y="1332755"/>
                  <a:pt x="4991762" y="1328928"/>
                </a:cubicBezTo>
                <a:cubicBezTo>
                  <a:pt x="4999528" y="1316502"/>
                  <a:pt x="5010195" y="1305742"/>
                  <a:pt x="5016146" y="1292352"/>
                </a:cubicBezTo>
                <a:cubicBezTo>
                  <a:pt x="5038646" y="1241728"/>
                  <a:pt x="5042292" y="1210392"/>
                  <a:pt x="5052722" y="1158240"/>
                </a:cubicBezTo>
                <a:cubicBezTo>
                  <a:pt x="5028338" y="1072896"/>
                  <a:pt x="5016765" y="982798"/>
                  <a:pt x="4979570" y="902208"/>
                </a:cubicBezTo>
                <a:cubicBezTo>
                  <a:pt x="4966269" y="873389"/>
                  <a:pt x="4933835" y="857241"/>
                  <a:pt x="4906418" y="841248"/>
                </a:cubicBezTo>
                <a:cubicBezTo>
                  <a:pt x="4884216" y="828297"/>
                  <a:pt x="4857832" y="824423"/>
                  <a:pt x="4833266" y="816864"/>
                </a:cubicBezTo>
                <a:cubicBezTo>
                  <a:pt x="4766760" y="796400"/>
                  <a:pt x="4707324" y="780898"/>
                  <a:pt x="4638194" y="768096"/>
                </a:cubicBezTo>
                <a:cubicBezTo>
                  <a:pt x="4565273" y="754592"/>
                  <a:pt x="4490685" y="749507"/>
                  <a:pt x="4418738" y="731520"/>
                </a:cubicBezTo>
                <a:cubicBezTo>
                  <a:pt x="4402482" y="727456"/>
                  <a:pt x="4386597" y="721406"/>
                  <a:pt x="4369970" y="719328"/>
                </a:cubicBezTo>
                <a:cubicBezTo>
                  <a:pt x="4288915" y="709196"/>
                  <a:pt x="4207316" y="703965"/>
                  <a:pt x="4126130" y="694944"/>
                </a:cubicBezTo>
                <a:cubicBezTo>
                  <a:pt x="4068709" y="688564"/>
                  <a:pt x="3934832" y="672948"/>
                  <a:pt x="3882290" y="670560"/>
                </a:cubicBezTo>
                <a:lnTo>
                  <a:pt x="3211730" y="646176"/>
                </a:lnTo>
                <a:lnTo>
                  <a:pt x="3028850" y="536448"/>
                </a:lnTo>
                <a:cubicBezTo>
                  <a:pt x="3008530" y="524256"/>
                  <a:pt x="2986095" y="515042"/>
                  <a:pt x="2967890" y="499872"/>
                </a:cubicBezTo>
                <a:cubicBezTo>
                  <a:pt x="2943506" y="479552"/>
                  <a:pt x="2919793" y="458399"/>
                  <a:pt x="2894738" y="438912"/>
                </a:cubicBezTo>
                <a:cubicBezTo>
                  <a:pt x="2883172" y="429916"/>
                  <a:pt x="2870777" y="421982"/>
                  <a:pt x="2858162" y="414528"/>
                </a:cubicBezTo>
                <a:cubicBezTo>
                  <a:pt x="2781347" y="369138"/>
                  <a:pt x="2709790" y="312445"/>
                  <a:pt x="2626514" y="280416"/>
                </a:cubicBezTo>
                <a:cubicBezTo>
                  <a:pt x="2573682" y="260096"/>
                  <a:pt x="2521215" y="238800"/>
                  <a:pt x="2468018" y="219456"/>
                </a:cubicBezTo>
                <a:cubicBezTo>
                  <a:pt x="2431785" y="206280"/>
                  <a:pt x="2394275" y="196720"/>
                  <a:pt x="2358290" y="182880"/>
                </a:cubicBezTo>
                <a:cubicBezTo>
                  <a:pt x="2341327" y="176356"/>
                  <a:pt x="2326397" y="165246"/>
                  <a:pt x="2309522" y="158496"/>
                </a:cubicBezTo>
                <a:cubicBezTo>
                  <a:pt x="2285657" y="148950"/>
                  <a:pt x="2260235" y="143658"/>
                  <a:pt x="2236370" y="134112"/>
                </a:cubicBezTo>
                <a:cubicBezTo>
                  <a:pt x="2216050" y="125984"/>
                  <a:pt x="2195902" y="117412"/>
                  <a:pt x="2175410" y="109728"/>
                </a:cubicBezTo>
                <a:cubicBezTo>
                  <a:pt x="2163377" y="105216"/>
                  <a:pt x="2150329" y="103283"/>
                  <a:pt x="2138834" y="97536"/>
                </a:cubicBezTo>
                <a:cubicBezTo>
                  <a:pt x="2109528" y="82883"/>
                  <a:pt x="2082796" y="63421"/>
                  <a:pt x="2053490" y="48768"/>
                </a:cubicBezTo>
                <a:cubicBezTo>
                  <a:pt x="2037198" y="40622"/>
                  <a:pt x="1982209" y="27509"/>
                  <a:pt x="1968146" y="24384"/>
                </a:cubicBezTo>
                <a:cubicBezTo>
                  <a:pt x="1903966" y="10122"/>
                  <a:pt x="1893088" y="10178"/>
                  <a:pt x="1821842" y="0"/>
                </a:cubicBezTo>
                <a:cubicBezTo>
                  <a:pt x="1695858" y="4064"/>
                  <a:pt x="1569479" y="1427"/>
                  <a:pt x="1443890" y="12192"/>
                </a:cubicBezTo>
                <a:cubicBezTo>
                  <a:pt x="1412250" y="14904"/>
                  <a:pt x="1385869" y="49250"/>
                  <a:pt x="1358546" y="60960"/>
                </a:cubicBezTo>
                <a:cubicBezTo>
                  <a:pt x="1343145" y="67561"/>
                  <a:pt x="1325890" y="68549"/>
                  <a:pt x="1309778" y="73152"/>
                </a:cubicBezTo>
                <a:cubicBezTo>
                  <a:pt x="1297421" y="76683"/>
                  <a:pt x="1285747" y="82556"/>
                  <a:pt x="1273202" y="85344"/>
                </a:cubicBezTo>
                <a:cubicBezTo>
                  <a:pt x="1214573" y="98373"/>
                  <a:pt x="1162493" y="100500"/>
                  <a:pt x="1102514" y="109728"/>
                </a:cubicBezTo>
                <a:cubicBezTo>
                  <a:pt x="1082033" y="112879"/>
                  <a:pt x="1061874" y="117856"/>
                  <a:pt x="1041554" y="121920"/>
                </a:cubicBezTo>
                <a:lnTo>
                  <a:pt x="407570" y="109728"/>
                </a:lnTo>
                <a:cubicBezTo>
                  <a:pt x="394727" y="109261"/>
                  <a:pt x="383671" y="99649"/>
                  <a:pt x="370994" y="97536"/>
                </a:cubicBezTo>
                <a:cubicBezTo>
                  <a:pt x="334694" y="91486"/>
                  <a:pt x="297842" y="89408"/>
                  <a:pt x="261266" y="85344"/>
                </a:cubicBezTo>
                <a:cubicBezTo>
                  <a:pt x="184050" y="89408"/>
                  <a:pt x="97955" y="61358"/>
                  <a:pt x="29618" y="97536"/>
                </a:cubicBezTo>
                <a:cubicBezTo>
                  <a:pt x="0" y="113216"/>
                  <a:pt x="33427" y="168619"/>
                  <a:pt x="54002" y="195072"/>
                </a:cubicBezTo>
                <a:cubicBezTo>
                  <a:pt x="66724" y="211429"/>
                  <a:pt x="94858" y="202238"/>
                  <a:pt x="114962" y="207264"/>
                </a:cubicBezTo>
                <a:cubicBezTo>
                  <a:pt x="148104" y="215549"/>
                  <a:pt x="202192" y="240284"/>
                  <a:pt x="224690" y="256032"/>
                </a:cubicBezTo>
                <a:cubicBezTo>
                  <a:pt x="243524" y="269216"/>
                  <a:pt x="258497" y="287345"/>
                  <a:pt x="273458" y="304800"/>
                </a:cubicBezTo>
                <a:cubicBezTo>
                  <a:pt x="313711" y="351762"/>
                  <a:pt x="280062" y="335675"/>
                  <a:pt x="334418" y="377952"/>
                </a:cubicBezTo>
                <a:cubicBezTo>
                  <a:pt x="357551" y="395944"/>
                  <a:pt x="379139" y="419612"/>
                  <a:pt x="407570" y="426720"/>
                </a:cubicBezTo>
                <a:cubicBezTo>
                  <a:pt x="480320" y="444908"/>
                  <a:pt x="439810" y="436157"/>
                  <a:pt x="529490" y="451104"/>
                </a:cubicBezTo>
                <a:cubicBezTo>
                  <a:pt x="692038" y="438600"/>
                  <a:pt x="634998" y="438912"/>
                  <a:pt x="700178" y="438912"/>
                </a:cubicBezTo>
                <a:lnTo>
                  <a:pt x="675794" y="573024"/>
                </a:lnTo>
                <a:lnTo>
                  <a:pt x="675794" y="536448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reihandform 8"/>
          <p:cNvSpPr/>
          <p:nvPr/>
        </p:nvSpPr>
        <p:spPr>
          <a:xfrm rot="8059942">
            <a:off x="2035983" y="2956842"/>
            <a:ext cx="3482644" cy="3388472"/>
          </a:xfrm>
          <a:custGeom>
            <a:avLst/>
            <a:gdLst>
              <a:gd name="connsiteX0" fmla="*/ 182961 w 3482644"/>
              <a:gd name="connsiteY0" fmla="*/ 249654 h 3388472"/>
              <a:gd name="connsiteX1" fmla="*/ 341457 w 3482644"/>
              <a:gd name="connsiteY1" fmla="*/ 444726 h 3388472"/>
              <a:gd name="connsiteX2" fmla="*/ 378033 w 3482644"/>
              <a:gd name="connsiteY2" fmla="*/ 481302 h 3388472"/>
              <a:gd name="connsiteX3" fmla="*/ 597489 w 3482644"/>
              <a:gd name="connsiteY3" fmla="*/ 615414 h 3388472"/>
              <a:gd name="connsiteX4" fmla="*/ 731601 w 3482644"/>
              <a:gd name="connsiteY4" fmla="*/ 688566 h 3388472"/>
              <a:gd name="connsiteX5" fmla="*/ 829137 w 3482644"/>
              <a:gd name="connsiteY5" fmla="*/ 700758 h 3388472"/>
              <a:gd name="connsiteX6" fmla="*/ 755985 w 3482644"/>
              <a:gd name="connsiteY6" fmla="*/ 822678 h 3388472"/>
              <a:gd name="connsiteX7" fmla="*/ 719409 w 3482644"/>
              <a:gd name="connsiteY7" fmla="*/ 859254 h 3388472"/>
              <a:gd name="connsiteX8" fmla="*/ 646257 w 3482644"/>
              <a:gd name="connsiteY8" fmla="*/ 981174 h 3388472"/>
              <a:gd name="connsiteX9" fmla="*/ 621873 w 3482644"/>
              <a:gd name="connsiteY9" fmla="*/ 1017750 h 3388472"/>
              <a:gd name="connsiteX10" fmla="*/ 548721 w 3482644"/>
              <a:gd name="connsiteY10" fmla="*/ 1237206 h 3388472"/>
              <a:gd name="connsiteX11" fmla="*/ 536529 w 3482644"/>
              <a:gd name="connsiteY11" fmla="*/ 1615158 h 3388472"/>
              <a:gd name="connsiteX12" fmla="*/ 499953 w 3482644"/>
              <a:gd name="connsiteY12" fmla="*/ 1688310 h 3388472"/>
              <a:gd name="connsiteX13" fmla="*/ 463377 w 3482644"/>
              <a:gd name="connsiteY13" fmla="*/ 1846806 h 3388472"/>
              <a:gd name="connsiteX14" fmla="*/ 451185 w 3482644"/>
              <a:gd name="connsiteY14" fmla="*/ 1907766 h 3388472"/>
              <a:gd name="connsiteX15" fmla="*/ 475569 w 3482644"/>
              <a:gd name="connsiteY15" fmla="*/ 2127222 h 3388472"/>
              <a:gd name="connsiteX16" fmla="*/ 560913 w 3482644"/>
              <a:gd name="connsiteY16" fmla="*/ 2200374 h 3388472"/>
              <a:gd name="connsiteX17" fmla="*/ 682833 w 3482644"/>
              <a:gd name="connsiteY17" fmla="*/ 2273526 h 3388472"/>
              <a:gd name="connsiteX18" fmla="*/ 829137 w 3482644"/>
              <a:gd name="connsiteY18" fmla="*/ 2310102 h 3388472"/>
              <a:gd name="connsiteX19" fmla="*/ 865713 w 3482644"/>
              <a:gd name="connsiteY19" fmla="*/ 2322294 h 3388472"/>
              <a:gd name="connsiteX20" fmla="*/ 890097 w 3482644"/>
              <a:gd name="connsiteY20" fmla="*/ 2432022 h 3388472"/>
              <a:gd name="connsiteX21" fmla="*/ 914481 w 3482644"/>
              <a:gd name="connsiteY21" fmla="*/ 2517366 h 3388472"/>
              <a:gd name="connsiteX22" fmla="*/ 999825 w 3482644"/>
              <a:gd name="connsiteY22" fmla="*/ 2639286 h 3388472"/>
              <a:gd name="connsiteX23" fmla="*/ 1109553 w 3482644"/>
              <a:gd name="connsiteY23" fmla="*/ 2749014 h 3388472"/>
              <a:gd name="connsiteX24" fmla="*/ 1182705 w 3482644"/>
              <a:gd name="connsiteY24" fmla="*/ 2822166 h 3388472"/>
              <a:gd name="connsiteX25" fmla="*/ 1231473 w 3482644"/>
              <a:gd name="connsiteY25" fmla="*/ 2858742 h 3388472"/>
              <a:gd name="connsiteX26" fmla="*/ 1268049 w 3482644"/>
              <a:gd name="connsiteY26" fmla="*/ 2883126 h 3388472"/>
              <a:gd name="connsiteX27" fmla="*/ 1329009 w 3482644"/>
              <a:gd name="connsiteY27" fmla="*/ 2931894 h 3388472"/>
              <a:gd name="connsiteX28" fmla="*/ 1365585 w 3482644"/>
              <a:gd name="connsiteY28" fmla="*/ 2956278 h 3388472"/>
              <a:gd name="connsiteX29" fmla="*/ 1414353 w 3482644"/>
              <a:gd name="connsiteY29" fmla="*/ 3005046 h 3388472"/>
              <a:gd name="connsiteX30" fmla="*/ 1475313 w 3482644"/>
              <a:gd name="connsiteY30" fmla="*/ 3029430 h 3388472"/>
              <a:gd name="connsiteX31" fmla="*/ 1560657 w 3482644"/>
              <a:gd name="connsiteY31" fmla="*/ 3090390 h 3388472"/>
              <a:gd name="connsiteX32" fmla="*/ 1670385 w 3482644"/>
              <a:gd name="connsiteY32" fmla="*/ 3139158 h 3388472"/>
              <a:gd name="connsiteX33" fmla="*/ 1902033 w 3482644"/>
              <a:gd name="connsiteY33" fmla="*/ 3126966 h 3388472"/>
              <a:gd name="connsiteX34" fmla="*/ 1938609 w 3482644"/>
              <a:gd name="connsiteY34" fmla="*/ 3102582 h 3388472"/>
              <a:gd name="connsiteX35" fmla="*/ 2072721 w 3482644"/>
              <a:gd name="connsiteY35" fmla="*/ 3200118 h 3388472"/>
              <a:gd name="connsiteX36" fmla="*/ 2145873 w 3482644"/>
              <a:gd name="connsiteY36" fmla="*/ 3248886 h 3388472"/>
              <a:gd name="connsiteX37" fmla="*/ 2243409 w 3482644"/>
              <a:gd name="connsiteY37" fmla="*/ 3309846 h 3388472"/>
              <a:gd name="connsiteX38" fmla="*/ 2292177 w 3482644"/>
              <a:gd name="connsiteY38" fmla="*/ 3322038 h 3388472"/>
              <a:gd name="connsiteX39" fmla="*/ 2328753 w 3482644"/>
              <a:gd name="connsiteY39" fmla="*/ 3358614 h 3388472"/>
              <a:gd name="connsiteX40" fmla="*/ 2475057 w 3482644"/>
              <a:gd name="connsiteY40" fmla="*/ 3382998 h 3388472"/>
              <a:gd name="connsiteX41" fmla="*/ 2828625 w 3482644"/>
              <a:gd name="connsiteY41" fmla="*/ 3370806 h 3388472"/>
              <a:gd name="connsiteX42" fmla="*/ 2877393 w 3482644"/>
              <a:gd name="connsiteY42" fmla="*/ 3322038 h 3388472"/>
              <a:gd name="connsiteX43" fmla="*/ 2938353 w 3482644"/>
              <a:gd name="connsiteY43" fmla="*/ 3297654 h 3388472"/>
              <a:gd name="connsiteX44" fmla="*/ 2987121 w 3482644"/>
              <a:gd name="connsiteY44" fmla="*/ 3261078 h 3388472"/>
              <a:gd name="connsiteX45" fmla="*/ 3011505 w 3482644"/>
              <a:gd name="connsiteY45" fmla="*/ 3212310 h 3388472"/>
              <a:gd name="connsiteX46" fmla="*/ 3060273 w 3482644"/>
              <a:gd name="connsiteY46" fmla="*/ 3139158 h 3388472"/>
              <a:gd name="connsiteX47" fmla="*/ 3121233 w 3482644"/>
              <a:gd name="connsiteY47" fmla="*/ 2992854 h 3388472"/>
              <a:gd name="connsiteX48" fmla="*/ 3157809 w 3482644"/>
              <a:gd name="connsiteY48" fmla="*/ 2907510 h 3388472"/>
              <a:gd name="connsiteX49" fmla="*/ 3170001 w 3482644"/>
              <a:gd name="connsiteY49" fmla="*/ 2858742 h 3388472"/>
              <a:gd name="connsiteX50" fmla="*/ 3206577 w 3482644"/>
              <a:gd name="connsiteY50" fmla="*/ 2785590 h 3388472"/>
              <a:gd name="connsiteX51" fmla="*/ 3243153 w 3482644"/>
              <a:gd name="connsiteY51" fmla="*/ 2675862 h 3388472"/>
              <a:gd name="connsiteX52" fmla="*/ 3279729 w 3482644"/>
              <a:gd name="connsiteY52" fmla="*/ 2627094 h 3388472"/>
              <a:gd name="connsiteX53" fmla="*/ 3328497 w 3482644"/>
              <a:gd name="connsiteY53" fmla="*/ 2553942 h 3388472"/>
              <a:gd name="connsiteX54" fmla="*/ 3377265 w 3482644"/>
              <a:gd name="connsiteY54" fmla="*/ 2492982 h 3388472"/>
              <a:gd name="connsiteX55" fmla="*/ 3426033 w 3482644"/>
              <a:gd name="connsiteY55" fmla="*/ 2395446 h 3388472"/>
              <a:gd name="connsiteX56" fmla="*/ 3438225 w 3482644"/>
              <a:gd name="connsiteY56" fmla="*/ 2346678 h 3388472"/>
              <a:gd name="connsiteX57" fmla="*/ 3450417 w 3482644"/>
              <a:gd name="connsiteY57" fmla="*/ 1980918 h 3388472"/>
              <a:gd name="connsiteX58" fmla="*/ 3413841 w 3482644"/>
              <a:gd name="connsiteY58" fmla="*/ 1395702 h 3388472"/>
              <a:gd name="connsiteX59" fmla="*/ 3389457 w 3482644"/>
              <a:gd name="connsiteY59" fmla="*/ 1225014 h 3388472"/>
              <a:gd name="connsiteX60" fmla="*/ 3352881 w 3482644"/>
              <a:gd name="connsiteY60" fmla="*/ 1115286 h 3388472"/>
              <a:gd name="connsiteX61" fmla="*/ 3340689 w 3482644"/>
              <a:gd name="connsiteY61" fmla="*/ 1029942 h 3388472"/>
              <a:gd name="connsiteX62" fmla="*/ 3328497 w 3482644"/>
              <a:gd name="connsiteY62" fmla="*/ 981174 h 3388472"/>
              <a:gd name="connsiteX63" fmla="*/ 3316305 w 3482644"/>
              <a:gd name="connsiteY63" fmla="*/ 895830 h 3388472"/>
              <a:gd name="connsiteX64" fmla="*/ 3291921 w 3482644"/>
              <a:gd name="connsiteY64" fmla="*/ 847062 h 3388472"/>
              <a:gd name="connsiteX65" fmla="*/ 3267537 w 3482644"/>
              <a:gd name="connsiteY65" fmla="*/ 773910 h 3388472"/>
              <a:gd name="connsiteX66" fmla="*/ 3133425 w 3482644"/>
              <a:gd name="connsiteY66" fmla="*/ 664182 h 3388472"/>
              <a:gd name="connsiteX67" fmla="*/ 3072465 w 3482644"/>
              <a:gd name="connsiteY67" fmla="*/ 627606 h 3388472"/>
              <a:gd name="connsiteX68" fmla="*/ 3035889 w 3482644"/>
              <a:gd name="connsiteY68" fmla="*/ 615414 h 3388472"/>
              <a:gd name="connsiteX69" fmla="*/ 2999313 w 3482644"/>
              <a:gd name="connsiteY69" fmla="*/ 591030 h 3388472"/>
              <a:gd name="connsiteX70" fmla="*/ 2901777 w 3482644"/>
              <a:gd name="connsiteY70" fmla="*/ 554454 h 3388472"/>
              <a:gd name="connsiteX71" fmla="*/ 2853009 w 3482644"/>
              <a:gd name="connsiteY71" fmla="*/ 517878 h 3388472"/>
              <a:gd name="connsiteX72" fmla="*/ 2755473 w 3482644"/>
              <a:gd name="connsiteY72" fmla="*/ 469110 h 3388472"/>
              <a:gd name="connsiteX73" fmla="*/ 2657937 w 3482644"/>
              <a:gd name="connsiteY73" fmla="*/ 420342 h 3388472"/>
              <a:gd name="connsiteX74" fmla="*/ 2584785 w 3482644"/>
              <a:gd name="connsiteY74" fmla="*/ 395958 h 3388472"/>
              <a:gd name="connsiteX75" fmla="*/ 2487249 w 3482644"/>
              <a:gd name="connsiteY75" fmla="*/ 383766 h 3388472"/>
              <a:gd name="connsiteX76" fmla="*/ 2414097 w 3482644"/>
              <a:gd name="connsiteY76" fmla="*/ 371574 h 3388472"/>
              <a:gd name="connsiteX77" fmla="*/ 2377521 w 3482644"/>
              <a:gd name="connsiteY77" fmla="*/ 359382 h 3388472"/>
              <a:gd name="connsiteX78" fmla="*/ 2328753 w 3482644"/>
              <a:gd name="connsiteY78" fmla="*/ 347190 h 3388472"/>
              <a:gd name="connsiteX79" fmla="*/ 2145873 w 3482644"/>
              <a:gd name="connsiteY79" fmla="*/ 261846 h 3388472"/>
              <a:gd name="connsiteX80" fmla="*/ 2097105 w 3482644"/>
              <a:gd name="connsiteY80" fmla="*/ 249654 h 3388472"/>
              <a:gd name="connsiteX81" fmla="*/ 2060529 w 3482644"/>
              <a:gd name="connsiteY81" fmla="*/ 237462 h 3388472"/>
              <a:gd name="connsiteX82" fmla="*/ 2011761 w 3482644"/>
              <a:gd name="connsiteY82" fmla="*/ 225270 h 3388472"/>
              <a:gd name="connsiteX83" fmla="*/ 1975185 w 3482644"/>
              <a:gd name="connsiteY83" fmla="*/ 213078 h 3388472"/>
              <a:gd name="connsiteX84" fmla="*/ 1865457 w 3482644"/>
              <a:gd name="connsiteY84" fmla="*/ 188694 h 3388472"/>
              <a:gd name="connsiteX85" fmla="*/ 1633809 w 3482644"/>
              <a:gd name="connsiteY85" fmla="*/ 164310 h 3388472"/>
              <a:gd name="connsiteX86" fmla="*/ 1536273 w 3482644"/>
              <a:gd name="connsiteY86" fmla="*/ 139926 h 3388472"/>
              <a:gd name="connsiteX87" fmla="*/ 1499697 w 3482644"/>
              <a:gd name="connsiteY87" fmla="*/ 127734 h 3388472"/>
              <a:gd name="connsiteX88" fmla="*/ 1402161 w 3482644"/>
              <a:gd name="connsiteY88" fmla="*/ 103350 h 3388472"/>
              <a:gd name="connsiteX89" fmla="*/ 1365585 w 3482644"/>
              <a:gd name="connsiteY89" fmla="*/ 91158 h 3388472"/>
              <a:gd name="connsiteX90" fmla="*/ 414609 w 3482644"/>
              <a:gd name="connsiteY90" fmla="*/ 78966 h 3388472"/>
              <a:gd name="connsiteX91" fmla="*/ 341457 w 3482644"/>
              <a:gd name="connsiteY91" fmla="*/ 66774 h 3388472"/>
              <a:gd name="connsiteX92" fmla="*/ 304881 w 3482644"/>
              <a:gd name="connsiteY92" fmla="*/ 54582 h 3388472"/>
              <a:gd name="connsiteX93" fmla="*/ 243921 w 3482644"/>
              <a:gd name="connsiteY93" fmla="*/ 42390 h 3388472"/>
              <a:gd name="connsiteX94" fmla="*/ 195153 w 3482644"/>
              <a:gd name="connsiteY94" fmla="*/ 30198 h 3388472"/>
              <a:gd name="connsiteX95" fmla="*/ 36657 w 3482644"/>
              <a:gd name="connsiteY95" fmla="*/ 42390 h 3388472"/>
              <a:gd name="connsiteX96" fmla="*/ 48849 w 3482644"/>
              <a:gd name="connsiteY96" fmla="*/ 225270 h 3388472"/>
              <a:gd name="connsiteX97" fmla="*/ 85425 w 3482644"/>
              <a:gd name="connsiteY97" fmla="*/ 237462 h 3388472"/>
              <a:gd name="connsiteX98" fmla="*/ 158577 w 3482644"/>
              <a:gd name="connsiteY98" fmla="*/ 286230 h 3388472"/>
              <a:gd name="connsiteX99" fmla="*/ 256113 w 3482644"/>
              <a:gd name="connsiteY99" fmla="*/ 310614 h 3388472"/>
              <a:gd name="connsiteX100" fmla="*/ 304881 w 3482644"/>
              <a:gd name="connsiteY100" fmla="*/ 359382 h 3388472"/>
              <a:gd name="connsiteX101" fmla="*/ 219537 w 3482644"/>
              <a:gd name="connsiteY101" fmla="*/ 347190 h 338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482644" h="3388472">
                <a:moveTo>
                  <a:pt x="182961" y="249654"/>
                </a:moveTo>
                <a:cubicBezTo>
                  <a:pt x="224399" y="394686"/>
                  <a:pt x="182132" y="308162"/>
                  <a:pt x="341457" y="444726"/>
                </a:cubicBezTo>
                <a:cubicBezTo>
                  <a:pt x="354548" y="455947"/>
                  <a:pt x="363687" y="471738"/>
                  <a:pt x="378033" y="481302"/>
                </a:cubicBezTo>
                <a:cubicBezTo>
                  <a:pt x="449365" y="528857"/>
                  <a:pt x="524258" y="570839"/>
                  <a:pt x="597489" y="615414"/>
                </a:cubicBezTo>
                <a:cubicBezTo>
                  <a:pt x="625146" y="632248"/>
                  <a:pt x="702462" y="680241"/>
                  <a:pt x="731601" y="688566"/>
                </a:cubicBezTo>
                <a:cubicBezTo>
                  <a:pt x="763105" y="697567"/>
                  <a:pt x="796625" y="696694"/>
                  <a:pt x="829137" y="700758"/>
                </a:cubicBezTo>
                <a:cubicBezTo>
                  <a:pt x="825007" y="707986"/>
                  <a:pt x="775330" y="799464"/>
                  <a:pt x="755985" y="822678"/>
                </a:cubicBezTo>
                <a:cubicBezTo>
                  <a:pt x="744947" y="835924"/>
                  <a:pt x="730447" y="846008"/>
                  <a:pt x="719409" y="859254"/>
                </a:cubicBezTo>
                <a:cubicBezTo>
                  <a:pt x="699734" y="882864"/>
                  <a:pt x="651125" y="973061"/>
                  <a:pt x="646257" y="981174"/>
                </a:cubicBezTo>
                <a:cubicBezTo>
                  <a:pt x="638718" y="993739"/>
                  <a:pt x="628013" y="1004446"/>
                  <a:pt x="621873" y="1017750"/>
                </a:cubicBezTo>
                <a:cubicBezTo>
                  <a:pt x="571789" y="1126266"/>
                  <a:pt x="575199" y="1131292"/>
                  <a:pt x="548721" y="1237206"/>
                </a:cubicBezTo>
                <a:cubicBezTo>
                  <a:pt x="544657" y="1363190"/>
                  <a:pt x="550077" y="1489839"/>
                  <a:pt x="536529" y="1615158"/>
                </a:cubicBezTo>
                <a:cubicBezTo>
                  <a:pt x="533599" y="1642262"/>
                  <a:pt x="509740" y="1662865"/>
                  <a:pt x="499953" y="1688310"/>
                </a:cubicBezTo>
                <a:cubicBezTo>
                  <a:pt x="474933" y="1753361"/>
                  <a:pt x="475290" y="1781285"/>
                  <a:pt x="463377" y="1846806"/>
                </a:cubicBezTo>
                <a:cubicBezTo>
                  <a:pt x="459670" y="1867194"/>
                  <a:pt x="455249" y="1887446"/>
                  <a:pt x="451185" y="1907766"/>
                </a:cubicBezTo>
                <a:cubicBezTo>
                  <a:pt x="459313" y="1980918"/>
                  <a:pt x="449726" y="2058306"/>
                  <a:pt x="475569" y="2127222"/>
                </a:cubicBezTo>
                <a:cubicBezTo>
                  <a:pt x="488725" y="2162305"/>
                  <a:pt x="530303" y="2178767"/>
                  <a:pt x="560913" y="2200374"/>
                </a:cubicBezTo>
                <a:cubicBezTo>
                  <a:pt x="599632" y="2227705"/>
                  <a:pt x="638968" y="2255581"/>
                  <a:pt x="682833" y="2273526"/>
                </a:cubicBezTo>
                <a:cubicBezTo>
                  <a:pt x="729359" y="2292559"/>
                  <a:pt x="781448" y="2294206"/>
                  <a:pt x="829137" y="2310102"/>
                </a:cubicBezTo>
                <a:lnTo>
                  <a:pt x="865713" y="2322294"/>
                </a:lnTo>
                <a:cubicBezTo>
                  <a:pt x="887715" y="2454309"/>
                  <a:pt x="866086" y="2347983"/>
                  <a:pt x="890097" y="2432022"/>
                </a:cubicBezTo>
                <a:cubicBezTo>
                  <a:pt x="893811" y="2445020"/>
                  <a:pt x="905883" y="2501890"/>
                  <a:pt x="914481" y="2517366"/>
                </a:cubicBezTo>
                <a:cubicBezTo>
                  <a:pt x="922140" y="2531152"/>
                  <a:pt x="981985" y="2619959"/>
                  <a:pt x="999825" y="2639286"/>
                </a:cubicBezTo>
                <a:cubicBezTo>
                  <a:pt x="1034910" y="2677295"/>
                  <a:pt x="1072977" y="2712438"/>
                  <a:pt x="1109553" y="2749014"/>
                </a:cubicBezTo>
                <a:cubicBezTo>
                  <a:pt x="1133937" y="2773398"/>
                  <a:pt x="1155118" y="2801475"/>
                  <a:pt x="1182705" y="2822166"/>
                </a:cubicBezTo>
                <a:cubicBezTo>
                  <a:pt x="1198961" y="2834358"/>
                  <a:pt x="1214938" y="2846931"/>
                  <a:pt x="1231473" y="2858742"/>
                </a:cubicBezTo>
                <a:cubicBezTo>
                  <a:pt x="1243397" y="2867259"/>
                  <a:pt x="1256327" y="2874334"/>
                  <a:pt x="1268049" y="2883126"/>
                </a:cubicBezTo>
                <a:cubicBezTo>
                  <a:pt x="1288867" y="2898739"/>
                  <a:pt x="1308191" y="2916281"/>
                  <a:pt x="1329009" y="2931894"/>
                </a:cubicBezTo>
                <a:cubicBezTo>
                  <a:pt x="1340731" y="2940686"/>
                  <a:pt x="1354460" y="2946742"/>
                  <a:pt x="1365585" y="2956278"/>
                </a:cubicBezTo>
                <a:cubicBezTo>
                  <a:pt x="1383040" y="2971239"/>
                  <a:pt x="1395225" y="2992294"/>
                  <a:pt x="1414353" y="3005046"/>
                </a:cubicBezTo>
                <a:cubicBezTo>
                  <a:pt x="1432563" y="3017186"/>
                  <a:pt x="1454993" y="3021302"/>
                  <a:pt x="1475313" y="3029430"/>
                </a:cubicBezTo>
                <a:cubicBezTo>
                  <a:pt x="1532352" y="3086469"/>
                  <a:pt x="1488443" y="3050271"/>
                  <a:pt x="1560657" y="3090390"/>
                </a:cubicBezTo>
                <a:cubicBezTo>
                  <a:pt x="1646942" y="3138326"/>
                  <a:pt x="1590880" y="3119282"/>
                  <a:pt x="1670385" y="3139158"/>
                </a:cubicBezTo>
                <a:cubicBezTo>
                  <a:pt x="1747601" y="3135094"/>
                  <a:pt x="1825419" y="3137413"/>
                  <a:pt x="1902033" y="3126966"/>
                </a:cubicBezTo>
                <a:cubicBezTo>
                  <a:pt x="1916552" y="3124986"/>
                  <a:pt x="1923956" y="3102582"/>
                  <a:pt x="1938609" y="3102582"/>
                </a:cubicBezTo>
                <a:cubicBezTo>
                  <a:pt x="1972903" y="3102582"/>
                  <a:pt x="2072504" y="3199951"/>
                  <a:pt x="2072721" y="3200118"/>
                </a:cubicBezTo>
                <a:cubicBezTo>
                  <a:pt x="2095950" y="3217986"/>
                  <a:pt x="2121865" y="3232080"/>
                  <a:pt x="2145873" y="3248886"/>
                </a:cubicBezTo>
                <a:cubicBezTo>
                  <a:pt x="2190134" y="3279869"/>
                  <a:pt x="2193502" y="3291131"/>
                  <a:pt x="2243409" y="3309846"/>
                </a:cubicBezTo>
                <a:cubicBezTo>
                  <a:pt x="2259098" y="3315730"/>
                  <a:pt x="2275921" y="3317974"/>
                  <a:pt x="2292177" y="3322038"/>
                </a:cubicBezTo>
                <a:cubicBezTo>
                  <a:pt x="2304369" y="3334230"/>
                  <a:pt x="2312396" y="3353162"/>
                  <a:pt x="2328753" y="3358614"/>
                </a:cubicBezTo>
                <a:cubicBezTo>
                  <a:pt x="2375657" y="3374249"/>
                  <a:pt x="2475057" y="3382998"/>
                  <a:pt x="2475057" y="3382998"/>
                </a:cubicBezTo>
                <a:cubicBezTo>
                  <a:pt x="2592913" y="3378934"/>
                  <a:pt x="2712030" y="3388472"/>
                  <a:pt x="2828625" y="3370806"/>
                </a:cubicBezTo>
                <a:cubicBezTo>
                  <a:pt x="2851355" y="3367362"/>
                  <a:pt x="2858265" y="3334790"/>
                  <a:pt x="2877393" y="3322038"/>
                </a:cubicBezTo>
                <a:cubicBezTo>
                  <a:pt x="2895603" y="3309898"/>
                  <a:pt x="2919222" y="3308282"/>
                  <a:pt x="2938353" y="3297654"/>
                </a:cubicBezTo>
                <a:cubicBezTo>
                  <a:pt x="2956116" y="3287786"/>
                  <a:pt x="2970865" y="3273270"/>
                  <a:pt x="2987121" y="3261078"/>
                </a:cubicBezTo>
                <a:cubicBezTo>
                  <a:pt x="2995249" y="3244822"/>
                  <a:pt x="3002154" y="3227895"/>
                  <a:pt x="3011505" y="3212310"/>
                </a:cubicBezTo>
                <a:cubicBezTo>
                  <a:pt x="3026583" y="3187180"/>
                  <a:pt x="3060273" y="3139158"/>
                  <a:pt x="3060273" y="3139158"/>
                </a:cubicBezTo>
                <a:cubicBezTo>
                  <a:pt x="3089585" y="3021909"/>
                  <a:pt x="3064549" y="3068432"/>
                  <a:pt x="3121233" y="2992854"/>
                </a:cubicBezTo>
                <a:cubicBezTo>
                  <a:pt x="3156235" y="2852844"/>
                  <a:pt x="3107291" y="3025386"/>
                  <a:pt x="3157809" y="2907510"/>
                </a:cubicBezTo>
                <a:cubicBezTo>
                  <a:pt x="3164410" y="2892109"/>
                  <a:pt x="3163778" y="2874300"/>
                  <a:pt x="3170001" y="2858742"/>
                </a:cubicBezTo>
                <a:cubicBezTo>
                  <a:pt x="3180126" y="2833430"/>
                  <a:pt x="3196452" y="2810902"/>
                  <a:pt x="3206577" y="2785590"/>
                </a:cubicBezTo>
                <a:cubicBezTo>
                  <a:pt x="3220896" y="2749793"/>
                  <a:pt x="3220020" y="2706706"/>
                  <a:pt x="3243153" y="2675862"/>
                </a:cubicBezTo>
                <a:cubicBezTo>
                  <a:pt x="3255345" y="2659606"/>
                  <a:pt x="3268076" y="2643741"/>
                  <a:pt x="3279729" y="2627094"/>
                </a:cubicBezTo>
                <a:cubicBezTo>
                  <a:pt x="3296535" y="2603086"/>
                  <a:pt x="3310190" y="2576826"/>
                  <a:pt x="3328497" y="2553942"/>
                </a:cubicBezTo>
                <a:lnTo>
                  <a:pt x="3377265" y="2492982"/>
                </a:lnTo>
                <a:cubicBezTo>
                  <a:pt x="3415168" y="2379274"/>
                  <a:pt x="3349254" y="2568198"/>
                  <a:pt x="3426033" y="2395446"/>
                </a:cubicBezTo>
                <a:cubicBezTo>
                  <a:pt x="3432838" y="2380134"/>
                  <a:pt x="3434161" y="2362934"/>
                  <a:pt x="3438225" y="2346678"/>
                </a:cubicBezTo>
                <a:cubicBezTo>
                  <a:pt x="3442289" y="2224758"/>
                  <a:pt x="3452043" y="2102895"/>
                  <a:pt x="3450417" y="1980918"/>
                </a:cubicBezTo>
                <a:cubicBezTo>
                  <a:pt x="3443658" y="1474027"/>
                  <a:pt x="3482644" y="1602112"/>
                  <a:pt x="3413841" y="1395702"/>
                </a:cubicBezTo>
                <a:cubicBezTo>
                  <a:pt x="3405713" y="1338806"/>
                  <a:pt x="3407632" y="1279538"/>
                  <a:pt x="3389457" y="1225014"/>
                </a:cubicBezTo>
                <a:lnTo>
                  <a:pt x="3352881" y="1115286"/>
                </a:lnTo>
                <a:cubicBezTo>
                  <a:pt x="3348817" y="1086838"/>
                  <a:pt x="3345830" y="1058215"/>
                  <a:pt x="3340689" y="1029942"/>
                </a:cubicBezTo>
                <a:cubicBezTo>
                  <a:pt x="3337692" y="1013456"/>
                  <a:pt x="3331494" y="997660"/>
                  <a:pt x="3328497" y="981174"/>
                </a:cubicBezTo>
                <a:cubicBezTo>
                  <a:pt x="3323356" y="952901"/>
                  <a:pt x="3323866" y="923554"/>
                  <a:pt x="3316305" y="895830"/>
                </a:cubicBezTo>
                <a:cubicBezTo>
                  <a:pt x="3311523" y="878296"/>
                  <a:pt x="3298671" y="863937"/>
                  <a:pt x="3291921" y="847062"/>
                </a:cubicBezTo>
                <a:cubicBezTo>
                  <a:pt x="3282375" y="823197"/>
                  <a:pt x="3280488" y="796112"/>
                  <a:pt x="3267537" y="773910"/>
                </a:cubicBezTo>
                <a:cubicBezTo>
                  <a:pt x="3219028" y="690752"/>
                  <a:pt x="3209282" y="705559"/>
                  <a:pt x="3133425" y="664182"/>
                </a:cubicBezTo>
                <a:cubicBezTo>
                  <a:pt x="3112622" y="652835"/>
                  <a:pt x="3093660" y="638204"/>
                  <a:pt x="3072465" y="627606"/>
                </a:cubicBezTo>
                <a:cubicBezTo>
                  <a:pt x="3060970" y="621859"/>
                  <a:pt x="3047384" y="621161"/>
                  <a:pt x="3035889" y="615414"/>
                </a:cubicBezTo>
                <a:cubicBezTo>
                  <a:pt x="3022783" y="608861"/>
                  <a:pt x="3012653" y="597093"/>
                  <a:pt x="2999313" y="591030"/>
                </a:cubicBezTo>
                <a:cubicBezTo>
                  <a:pt x="2967702" y="576662"/>
                  <a:pt x="2932834" y="569983"/>
                  <a:pt x="2901777" y="554454"/>
                </a:cubicBezTo>
                <a:cubicBezTo>
                  <a:pt x="2883602" y="545367"/>
                  <a:pt x="2869916" y="529150"/>
                  <a:pt x="2853009" y="517878"/>
                </a:cubicBezTo>
                <a:cubicBezTo>
                  <a:pt x="2741425" y="443489"/>
                  <a:pt x="2836008" y="505717"/>
                  <a:pt x="2755473" y="469110"/>
                </a:cubicBezTo>
                <a:cubicBezTo>
                  <a:pt x="2722382" y="454068"/>
                  <a:pt x="2692421" y="431837"/>
                  <a:pt x="2657937" y="420342"/>
                </a:cubicBezTo>
                <a:cubicBezTo>
                  <a:pt x="2633553" y="412214"/>
                  <a:pt x="2609917" y="401344"/>
                  <a:pt x="2584785" y="395958"/>
                </a:cubicBezTo>
                <a:cubicBezTo>
                  <a:pt x="2552747" y="389093"/>
                  <a:pt x="2519685" y="388400"/>
                  <a:pt x="2487249" y="383766"/>
                </a:cubicBezTo>
                <a:cubicBezTo>
                  <a:pt x="2462777" y="380270"/>
                  <a:pt x="2438229" y="376937"/>
                  <a:pt x="2414097" y="371574"/>
                </a:cubicBezTo>
                <a:cubicBezTo>
                  <a:pt x="2401552" y="368786"/>
                  <a:pt x="2389878" y="362913"/>
                  <a:pt x="2377521" y="359382"/>
                </a:cubicBezTo>
                <a:cubicBezTo>
                  <a:pt x="2361409" y="354779"/>
                  <a:pt x="2345009" y="351254"/>
                  <a:pt x="2328753" y="347190"/>
                </a:cubicBezTo>
                <a:cubicBezTo>
                  <a:pt x="2254551" y="297722"/>
                  <a:pt x="2282870" y="313220"/>
                  <a:pt x="2145873" y="261846"/>
                </a:cubicBezTo>
                <a:cubicBezTo>
                  <a:pt x="2130184" y="255962"/>
                  <a:pt x="2113217" y="254257"/>
                  <a:pt x="2097105" y="249654"/>
                </a:cubicBezTo>
                <a:cubicBezTo>
                  <a:pt x="2084748" y="246123"/>
                  <a:pt x="2072886" y="240993"/>
                  <a:pt x="2060529" y="237462"/>
                </a:cubicBezTo>
                <a:cubicBezTo>
                  <a:pt x="2044417" y="232859"/>
                  <a:pt x="2027873" y="229873"/>
                  <a:pt x="2011761" y="225270"/>
                </a:cubicBezTo>
                <a:cubicBezTo>
                  <a:pt x="1999404" y="221739"/>
                  <a:pt x="1987542" y="216609"/>
                  <a:pt x="1975185" y="213078"/>
                </a:cubicBezTo>
                <a:cubicBezTo>
                  <a:pt x="1950822" y="206117"/>
                  <a:pt x="1887805" y="191487"/>
                  <a:pt x="1865457" y="188694"/>
                </a:cubicBezTo>
                <a:cubicBezTo>
                  <a:pt x="1788414" y="179064"/>
                  <a:pt x="1633809" y="164310"/>
                  <a:pt x="1633809" y="164310"/>
                </a:cubicBezTo>
                <a:cubicBezTo>
                  <a:pt x="1601297" y="156182"/>
                  <a:pt x="1568066" y="150524"/>
                  <a:pt x="1536273" y="139926"/>
                </a:cubicBezTo>
                <a:cubicBezTo>
                  <a:pt x="1524081" y="135862"/>
                  <a:pt x="1512096" y="131115"/>
                  <a:pt x="1499697" y="127734"/>
                </a:cubicBezTo>
                <a:cubicBezTo>
                  <a:pt x="1467365" y="118916"/>
                  <a:pt x="1433954" y="113948"/>
                  <a:pt x="1402161" y="103350"/>
                </a:cubicBezTo>
                <a:cubicBezTo>
                  <a:pt x="1389969" y="99286"/>
                  <a:pt x="1378433" y="91475"/>
                  <a:pt x="1365585" y="91158"/>
                </a:cubicBezTo>
                <a:cubicBezTo>
                  <a:pt x="1048664" y="83333"/>
                  <a:pt x="731601" y="83030"/>
                  <a:pt x="414609" y="78966"/>
                </a:cubicBezTo>
                <a:cubicBezTo>
                  <a:pt x="390225" y="74902"/>
                  <a:pt x="365589" y="72137"/>
                  <a:pt x="341457" y="66774"/>
                </a:cubicBezTo>
                <a:cubicBezTo>
                  <a:pt x="328912" y="63986"/>
                  <a:pt x="317349" y="57699"/>
                  <a:pt x="304881" y="54582"/>
                </a:cubicBezTo>
                <a:cubicBezTo>
                  <a:pt x="284777" y="49556"/>
                  <a:pt x="264150" y="46885"/>
                  <a:pt x="243921" y="42390"/>
                </a:cubicBezTo>
                <a:cubicBezTo>
                  <a:pt x="227564" y="38755"/>
                  <a:pt x="211409" y="34262"/>
                  <a:pt x="195153" y="30198"/>
                </a:cubicBezTo>
                <a:cubicBezTo>
                  <a:pt x="142321" y="34262"/>
                  <a:pt x="68450" y="0"/>
                  <a:pt x="36657" y="42390"/>
                </a:cubicBezTo>
                <a:cubicBezTo>
                  <a:pt x="0" y="91266"/>
                  <a:pt x="34031" y="165999"/>
                  <a:pt x="48849" y="225270"/>
                </a:cubicBezTo>
                <a:cubicBezTo>
                  <a:pt x="51966" y="237738"/>
                  <a:pt x="74191" y="231221"/>
                  <a:pt x="85425" y="237462"/>
                </a:cubicBezTo>
                <a:cubicBezTo>
                  <a:pt x="111043" y="251694"/>
                  <a:pt x="129840" y="280483"/>
                  <a:pt x="158577" y="286230"/>
                </a:cubicBezTo>
                <a:cubicBezTo>
                  <a:pt x="232139" y="300942"/>
                  <a:pt x="199878" y="291869"/>
                  <a:pt x="256113" y="310614"/>
                </a:cubicBezTo>
                <a:cubicBezTo>
                  <a:pt x="285538" y="354751"/>
                  <a:pt x="267391" y="340637"/>
                  <a:pt x="304881" y="359382"/>
                </a:cubicBezTo>
                <a:lnTo>
                  <a:pt x="219537" y="34719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Diagonal liegende Ecken des Rechtecks abrunden 9"/>
          <p:cNvSpPr/>
          <p:nvPr/>
        </p:nvSpPr>
        <p:spPr>
          <a:xfrm>
            <a:off x="6643702" y="1643050"/>
            <a:ext cx="2214578" cy="78581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Dem Blick Str.</a:t>
            </a:r>
            <a:endParaRPr lang="es-CL" dirty="0"/>
          </a:p>
        </p:txBody>
      </p:sp>
      <p:cxnSp>
        <p:nvCxnSpPr>
          <p:cNvPr id="12" name="Gerade Verbindung mit Pfeil 11"/>
          <p:cNvCxnSpPr>
            <a:stCxn id="10" idx="1"/>
          </p:cNvCxnSpPr>
          <p:nvPr/>
        </p:nvCxnSpPr>
        <p:spPr>
          <a:xfrm rot="5400000">
            <a:off x="4018355" y="1125126"/>
            <a:ext cx="2428894" cy="5036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1"/>
          </p:cNvCxnSpPr>
          <p:nvPr/>
        </p:nvCxnSpPr>
        <p:spPr>
          <a:xfrm rot="5400000">
            <a:off x="5161363" y="482184"/>
            <a:ext cx="642944" cy="453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Was sind Namensräume?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Was sind Namensräume?</a:t>
            </a:r>
            <a:endParaRPr lang="de-DE" sz="4000" dirty="0"/>
          </a:p>
        </p:txBody>
      </p:sp>
      <p:sp>
        <p:nvSpPr>
          <p:cNvPr id="11" name="Rechteck 10"/>
          <p:cNvSpPr/>
          <p:nvPr/>
        </p:nvSpPr>
        <p:spPr>
          <a:xfrm>
            <a:off x="1428728" y="2143116"/>
            <a:ext cx="328614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//Eins.cpp</a:t>
            </a:r>
          </a:p>
          <a:p>
            <a:r>
              <a:rPr lang="de-DE" dirty="0" smtClean="0"/>
              <a:t>#include „Eins.hpp“</a:t>
            </a:r>
          </a:p>
          <a:p>
            <a:r>
              <a:rPr lang="de-DE" dirty="0" smtClean="0"/>
              <a:t>void </a:t>
            </a:r>
            <a:r>
              <a:rPr lang="de-DE" dirty="0" smtClean="0">
                <a:solidFill>
                  <a:srgbClr val="C00000"/>
                </a:solidFill>
              </a:rPr>
              <a:t>funk</a:t>
            </a:r>
            <a:r>
              <a:rPr lang="de-DE" dirty="0" smtClean="0"/>
              <a:t>(){}</a:t>
            </a:r>
            <a:endParaRPr lang="es-CL" dirty="0" smtClean="0"/>
          </a:p>
        </p:txBody>
      </p:sp>
      <p:sp>
        <p:nvSpPr>
          <p:cNvPr id="13" name="Rechteck 12"/>
          <p:cNvSpPr/>
          <p:nvPr/>
        </p:nvSpPr>
        <p:spPr>
          <a:xfrm>
            <a:off x="1428728" y="3286124"/>
            <a:ext cx="3286148" cy="985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//Eins.hpp</a:t>
            </a:r>
          </a:p>
          <a:p>
            <a:r>
              <a:rPr lang="de-DE" dirty="0" smtClean="0"/>
              <a:t>extern void funk();</a:t>
            </a:r>
            <a:endParaRPr lang="es-CL" dirty="0"/>
          </a:p>
        </p:txBody>
      </p:sp>
      <p:sp>
        <p:nvSpPr>
          <p:cNvPr id="18" name="Rechteck 17"/>
          <p:cNvSpPr/>
          <p:nvPr/>
        </p:nvSpPr>
        <p:spPr>
          <a:xfrm>
            <a:off x="5214942" y="2143116"/>
            <a:ext cx="328614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//Zwei.cpp</a:t>
            </a:r>
          </a:p>
          <a:p>
            <a:r>
              <a:rPr lang="de-DE" dirty="0" smtClean="0"/>
              <a:t>#include „Zwei.hpp“</a:t>
            </a:r>
          </a:p>
          <a:p>
            <a:r>
              <a:rPr lang="de-DE" dirty="0" smtClean="0"/>
              <a:t>void </a:t>
            </a:r>
            <a:r>
              <a:rPr lang="de-DE" dirty="0" smtClean="0">
                <a:solidFill>
                  <a:srgbClr val="C00000"/>
                </a:solidFill>
              </a:rPr>
              <a:t>funk</a:t>
            </a:r>
            <a:r>
              <a:rPr lang="de-DE" dirty="0" smtClean="0"/>
              <a:t>(){}</a:t>
            </a:r>
            <a:endParaRPr lang="es-CL" dirty="0" smtClean="0"/>
          </a:p>
        </p:txBody>
      </p:sp>
      <p:sp>
        <p:nvSpPr>
          <p:cNvPr id="19" name="Rechteck 18"/>
          <p:cNvSpPr/>
          <p:nvPr/>
        </p:nvSpPr>
        <p:spPr>
          <a:xfrm>
            <a:off x="5214942" y="3286124"/>
            <a:ext cx="3286148" cy="985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//Zwei.hpp</a:t>
            </a:r>
          </a:p>
          <a:p>
            <a:r>
              <a:rPr lang="de-DE" dirty="0" smtClean="0"/>
              <a:t>extern void funk();</a:t>
            </a:r>
            <a:endParaRPr lang="es-CL" dirty="0"/>
          </a:p>
        </p:txBody>
      </p:sp>
      <p:sp>
        <p:nvSpPr>
          <p:cNvPr id="20" name="Rechteck 19"/>
          <p:cNvSpPr/>
          <p:nvPr/>
        </p:nvSpPr>
        <p:spPr>
          <a:xfrm>
            <a:off x="3428992" y="4071942"/>
            <a:ext cx="3286148" cy="2571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//main.cpp</a:t>
            </a:r>
          </a:p>
          <a:p>
            <a:r>
              <a:rPr lang="de-DE" dirty="0" smtClean="0"/>
              <a:t>#include „Eins.hpp“</a:t>
            </a:r>
          </a:p>
          <a:p>
            <a:r>
              <a:rPr lang="de-DE" dirty="0" smtClean="0"/>
              <a:t>#include „Zwei.hpp“</a:t>
            </a:r>
          </a:p>
          <a:p>
            <a:r>
              <a:rPr lang="de-DE" dirty="0" smtClean="0"/>
              <a:t>int main()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funk();</a:t>
            </a:r>
            <a:endParaRPr lang="es-CL" dirty="0" smtClean="0"/>
          </a:p>
          <a:p>
            <a:r>
              <a:rPr lang="de-DE" smtClean="0"/>
              <a:t>	funk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}</a:t>
            </a:r>
          </a:p>
          <a:p>
            <a:endParaRPr lang="de-DE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000760" y="5072074"/>
            <a:ext cx="1357322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s-CL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1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/>
              <a:t>STL</a:t>
            </a:r>
            <a:r>
              <a:rPr lang="de-DE" sz="4000" dirty="0" smtClean="0"/>
              <a:t>: Standart Template Library</a:t>
            </a:r>
            <a:endParaRPr lang="de-DE" sz="4000" dirty="0"/>
          </a:p>
        </p:txBody>
      </p:sp>
      <p:sp>
        <p:nvSpPr>
          <p:cNvPr id="4" name="Rechteck 28"/>
          <p:cNvSpPr/>
          <p:nvPr/>
        </p:nvSpPr>
        <p:spPr>
          <a:xfrm>
            <a:off x="2285984" y="2143116"/>
            <a:ext cx="5214974" cy="85725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I/O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hteck 28"/>
          <p:cNvSpPr/>
          <p:nvPr/>
        </p:nvSpPr>
        <p:spPr>
          <a:xfrm>
            <a:off x="2500298" y="3071810"/>
            <a:ext cx="5214974" cy="85725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Behandlung von Strings, Chars und Wide-Chars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hteck 28"/>
          <p:cNvSpPr/>
          <p:nvPr/>
        </p:nvSpPr>
        <p:spPr>
          <a:xfrm>
            <a:off x="2786050" y="4000504"/>
            <a:ext cx="5214974" cy="8572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Zeit, Datum und Lokalisierung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hteck 28"/>
          <p:cNvSpPr/>
          <p:nvPr/>
        </p:nvSpPr>
        <p:spPr>
          <a:xfrm>
            <a:off x="3143240" y="4929198"/>
            <a:ext cx="5214974" cy="85725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Mathematisches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hteck 28"/>
          <p:cNvSpPr/>
          <p:nvPr/>
        </p:nvSpPr>
        <p:spPr>
          <a:xfrm>
            <a:off x="3571868" y="5857868"/>
            <a:ext cx="5214974" cy="85725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Dynamische Allokierung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Abgerundetes Rechteck 1"/>
          <p:cNvSpPr/>
          <p:nvPr/>
        </p:nvSpPr>
        <p:spPr>
          <a:xfrm rot="16200000">
            <a:off x="-1107321" y="3750471"/>
            <a:ext cx="4572032" cy="150019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/>
              <a:t>Funktionsbereich</a:t>
            </a:r>
            <a:endParaRPr lang="de-DE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1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/>
              <a:t>STL</a:t>
            </a:r>
            <a:r>
              <a:rPr lang="de-DE" sz="4000" dirty="0" smtClean="0"/>
              <a:t>: Standart Template Library</a:t>
            </a:r>
            <a:endParaRPr lang="de-DE" sz="4000" dirty="0"/>
          </a:p>
        </p:txBody>
      </p:sp>
      <p:sp>
        <p:nvSpPr>
          <p:cNvPr id="4" name="Rechteck 28"/>
          <p:cNvSpPr/>
          <p:nvPr/>
        </p:nvSpPr>
        <p:spPr>
          <a:xfrm>
            <a:off x="2285984" y="2143116"/>
            <a:ext cx="5214974" cy="57152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C++ I/O Klassen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hteck 28"/>
          <p:cNvSpPr/>
          <p:nvPr/>
        </p:nvSpPr>
        <p:spPr>
          <a:xfrm>
            <a:off x="2500298" y="2786058"/>
            <a:ext cx="5214974" cy="57152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String Klasse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hteck 28"/>
          <p:cNvSpPr/>
          <p:nvPr/>
        </p:nvSpPr>
        <p:spPr>
          <a:xfrm>
            <a:off x="2786050" y="3429000"/>
            <a:ext cx="5214974" cy="57152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Numerische Klasse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hteck 28"/>
          <p:cNvSpPr/>
          <p:nvPr/>
        </p:nvSpPr>
        <p:spPr>
          <a:xfrm>
            <a:off x="3143240" y="4071942"/>
            <a:ext cx="5214974" cy="5715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STL Kontainer Klasse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hteck 28"/>
          <p:cNvSpPr/>
          <p:nvPr/>
        </p:nvSpPr>
        <p:spPr>
          <a:xfrm>
            <a:off x="3571868" y="4714884"/>
            <a:ext cx="5214974" cy="57152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STL Algorithmen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Abgerundetes Rechteck 1"/>
          <p:cNvSpPr/>
          <p:nvPr/>
        </p:nvSpPr>
        <p:spPr>
          <a:xfrm rot="16200000">
            <a:off x="-1107321" y="3750471"/>
            <a:ext cx="4572032" cy="150019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/>
              <a:t>Klassenbereich</a:t>
            </a:r>
            <a:endParaRPr lang="de-DE" sz="4000" dirty="0"/>
          </a:p>
        </p:txBody>
      </p:sp>
      <p:sp>
        <p:nvSpPr>
          <p:cNvPr id="10" name="Rechteck 28"/>
          <p:cNvSpPr/>
          <p:nvPr/>
        </p:nvSpPr>
        <p:spPr>
          <a:xfrm>
            <a:off x="3724268" y="5357802"/>
            <a:ext cx="5214974" cy="57152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STL Funktionsobjekte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hteck 28"/>
          <p:cNvSpPr/>
          <p:nvPr/>
        </p:nvSpPr>
        <p:spPr>
          <a:xfrm>
            <a:off x="3929026" y="6000768"/>
            <a:ext cx="5214974" cy="57152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STL Allocators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hteck 28"/>
          <p:cNvSpPr/>
          <p:nvPr/>
        </p:nvSpPr>
        <p:spPr>
          <a:xfrm>
            <a:off x="4143372" y="6572236"/>
            <a:ext cx="5214974" cy="57152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Localization Library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hteck 28"/>
          <p:cNvSpPr/>
          <p:nvPr/>
        </p:nvSpPr>
        <p:spPr>
          <a:xfrm>
            <a:off x="4286248" y="7286652"/>
            <a:ext cx="5214974" cy="57152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6">
                    <a:lumMod val="50000"/>
                  </a:schemeClr>
                </a:solidFill>
              </a:rPr>
              <a:t>Exception Handling Klasse</a:t>
            </a:r>
            <a:endParaRPr lang="de-DE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116" y="1571612"/>
            <a:ext cx="8287687" cy="4737748"/>
          </a:xfrm>
        </p:spPr>
        <p:txBody>
          <a:bodyPr>
            <a:noAutofit/>
          </a:bodyPr>
          <a:lstStyle/>
          <a:p>
            <a:r>
              <a:rPr lang="de-DE" sz="4400" dirty="0" smtClean="0"/>
              <a:t>Kurzer Überblick über Stack und Heapspeicher</a:t>
            </a:r>
          </a:p>
          <a:p>
            <a:r>
              <a:rPr lang="de-DE" sz="4400" dirty="0" smtClean="0"/>
              <a:t>Namensräume</a:t>
            </a:r>
          </a:p>
          <a:p>
            <a:r>
              <a:rPr lang="de-DE" sz="44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60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411743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Unterrichtseinheit</a:t>
            </a:r>
            <a:r>
              <a:rPr lang="de-DE" dirty="0" smtClean="0"/>
              <a:t> UE 4: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05-C++Aubaukurs_E229-UE.5.pptx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sz="1800" dirty="0" smtClean="0"/>
              <a:t>14 Datein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RAM-Speicher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0034" y="3357562"/>
            <a:ext cx="2000264" cy="8572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RAM</a:t>
            </a:r>
            <a:endParaRPr lang="de-DE" sz="5400" dirty="0"/>
          </a:p>
        </p:txBody>
      </p:sp>
      <p:sp>
        <p:nvSpPr>
          <p:cNvPr id="5" name="Rechteck 4"/>
          <p:cNvSpPr/>
          <p:nvPr/>
        </p:nvSpPr>
        <p:spPr>
          <a:xfrm>
            <a:off x="4714876" y="2000240"/>
            <a:ext cx="4143404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STACK</a:t>
            </a:r>
            <a:endParaRPr lang="de-DE" sz="5400" dirty="0"/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2500298" y="2428868"/>
            <a:ext cx="2214578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714876" y="3357562"/>
            <a:ext cx="4143404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HEAP</a:t>
            </a:r>
            <a:endParaRPr lang="de-DE" sz="5400" dirty="0"/>
          </a:p>
        </p:txBody>
      </p:sp>
      <p:cxnSp>
        <p:nvCxnSpPr>
          <p:cNvPr id="10" name="Gerade Verbindung mit Pfeil 9"/>
          <p:cNvCxnSpPr>
            <a:stCxn id="4" idx="3"/>
            <a:endCxn id="8" idx="1"/>
          </p:cNvCxnSpPr>
          <p:nvPr/>
        </p:nvCxnSpPr>
        <p:spPr>
          <a:xfrm>
            <a:off x="2500298" y="3786190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14876" y="4786322"/>
            <a:ext cx="4143404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und weitere</a:t>
            </a:r>
            <a:endParaRPr lang="de-DE" sz="5400" dirty="0"/>
          </a:p>
        </p:txBody>
      </p:sp>
      <p:cxnSp>
        <p:nvCxnSpPr>
          <p:cNvPr id="12" name="Gerade Verbindung mit Pfeil 11"/>
          <p:cNvCxnSpPr>
            <a:stCxn id="4" idx="3"/>
            <a:endCxn id="11" idx="1"/>
          </p:cNvCxnSpPr>
          <p:nvPr/>
        </p:nvCxnSpPr>
        <p:spPr>
          <a:xfrm>
            <a:off x="2500298" y="3786190"/>
            <a:ext cx="2214578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RAM-Speicher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714876" y="2000240"/>
            <a:ext cx="4143404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STACK</a:t>
            </a:r>
            <a:endParaRPr lang="de-DE" sz="5400" dirty="0"/>
          </a:p>
        </p:txBody>
      </p:sp>
      <p:sp>
        <p:nvSpPr>
          <p:cNvPr id="8" name="Rechteck 7"/>
          <p:cNvSpPr/>
          <p:nvPr/>
        </p:nvSpPr>
        <p:spPr>
          <a:xfrm>
            <a:off x="4714876" y="3357562"/>
            <a:ext cx="4143404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HEAP</a:t>
            </a:r>
            <a:endParaRPr lang="de-DE" sz="5400" dirty="0"/>
          </a:p>
        </p:txBody>
      </p:sp>
      <p:sp>
        <p:nvSpPr>
          <p:cNvPr id="11" name="Rechteck 10"/>
          <p:cNvSpPr/>
          <p:nvPr/>
        </p:nvSpPr>
        <p:spPr>
          <a:xfrm>
            <a:off x="4714876" y="4786322"/>
            <a:ext cx="4143404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und weitere</a:t>
            </a:r>
            <a:endParaRPr lang="de-DE" sz="5400" dirty="0"/>
          </a:p>
        </p:txBody>
      </p:sp>
      <p:sp>
        <p:nvSpPr>
          <p:cNvPr id="13" name="Rechteck 12"/>
          <p:cNvSpPr/>
          <p:nvPr/>
        </p:nvSpPr>
        <p:spPr>
          <a:xfrm>
            <a:off x="142844" y="2000240"/>
            <a:ext cx="4143404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Automatischer Speicher</a:t>
            </a:r>
            <a:endParaRPr lang="de-DE" sz="2800" dirty="0"/>
          </a:p>
        </p:txBody>
      </p:sp>
      <p:sp>
        <p:nvSpPr>
          <p:cNvPr id="14" name="Rechteck 13"/>
          <p:cNvSpPr/>
          <p:nvPr/>
        </p:nvSpPr>
        <p:spPr>
          <a:xfrm>
            <a:off x="142844" y="3357562"/>
            <a:ext cx="4143404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Freispeicher</a:t>
            </a:r>
            <a:endParaRPr lang="de-DE" sz="5400" dirty="0"/>
          </a:p>
        </p:txBody>
      </p:sp>
      <p:sp>
        <p:nvSpPr>
          <p:cNvPr id="15" name="Rechteck 14"/>
          <p:cNvSpPr/>
          <p:nvPr/>
        </p:nvSpPr>
        <p:spPr>
          <a:xfrm>
            <a:off x="142844" y="4786322"/>
            <a:ext cx="4143404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Statischer Speicher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Stack</a:t>
            </a:r>
            <a:endParaRPr lang="de-DE" sz="88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285852" y="1928802"/>
            <a:ext cx="7143800" cy="1071570"/>
          </a:xfrm>
          <a:prstGeom prst="roundRect">
            <a:avLst>
              <a:gd name="adj" fmla="val 61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Zwischenspeicherung von Daten.</a:t>
            </a:r>
            <a:endParaRPr lang="de-DE" sz="36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1285852" y="3143248"/>
            <a:ext cx="7143800" cy="1071570"/>
          </a:xfrm>
          <a:prstGeom prst="roundRect">
            <a:avLst>
              <a:gd name="adj" fmla="val 61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de-DE" sz="3600" dirty="0" smtClean="0"/>
              <a:t>Funktioniert nach dem LIFO Prinzip: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3714744" y="4357694"/>
            <a:ext cx="4714908" cy="1071570"/>
          </a:xfrm>
          <a:prstGeom prst="roundRect">
            <a:avLst>
              <a:gd name="adj" fmla="val 61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de-DE" sz="3600" dirty="0" smtClean="0"/>
              <a:t>Last In – First Out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714744" y="5572140"/>
            <a:ext cx="4714908" cy="1071570"/>
          </a:xfrm>
          <a:prstGeom prst="roundRect">
            <a:avLst>
              <a:gd name="adj" fmla="val 61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de-DE" sz="3600" dirty="0" smtClean="0"/>
              <a:t>push_back, pop_back,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Stack</a:t>
            </a:r>
            <a:endParaRPr lang="de-DE" sz="88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285852" y="1928802"/>
            <a:ext cx="7143800" cy="1785950"/>
          </a:xfrm>
          <a:prstGeom prst="roundRect">
            <a:avLst>
              <a:gd name="adj" fmla="val 61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Der Stack-Speicher ist klein aber sehr schnell dank dem  LIFO Prinzip.</a:t>
            </a:r>
            <a:endParaRPr lang="de-DE" sz="36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285852" y="3857628"/>
            <a:ext cx="7143800" cy="1071570"/>
          </a:xfrm>
          <a:prstGeom prst="roundRect">
            <a:avLst>
              <a:gd name="adj" fmla="val 61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de-DE" sz="3600" dirty="0" smtClean="0"/>
              <a:t>Auf dem Stack-Speicher wird automatisch gelegt und gelöscht.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1285852" y="5072074"/>
            <a:ext cx="7143800" cy="1071570"/>
          </a:xfrm>
          <a:prstGeom prst="roundRect">
            <a:avLst>
              <a:gd name="adj" fmla="val 61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de-DE" sz="3600" dirty="0" smtClean="0"/>
              <a:t>Stack-overflow: Fehler wenn der Stack überfüllt wird.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5072066" y="5500702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Stack</a:t>
            </a:r>
            <a:endParaRPr lang="de-DE" sz="8800" dirty="0"/>
          </a:p>
        </p:txBody>
      </p:sp>
      <p:sp>
        <p:nvSpPr>
          <p:cNvPr id="9" name="Rechteck 8"/>
          <p:cNvSpPr/>
          <p:nvPr/>
        </p:nvSpPr>
        <p:spPr>
          <a:xfrm>
            <a:off x="5072066" y="5000636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072066" y="450057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072066" y="4000504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72066" y="3500438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72066" y="200024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72066" y="3000372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072066" y="2500306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214282" y="2000240"/>
            <a:ext cx="335758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Ein leerer Stack</a:t>
            </a:r>
            <a:endParaRPr lang="de-DE" sz="3200" dirty="0"/>
          </a:p>
        </p:txBody>
      </p:sp>
      <p:sp>
        <p:nvSpPr>
          <p:cNvPr id="23" name="Geschweifte Klammer links 22"/>
          <p:cNvSpPr/>
          <p:nvPr/>
        </p:nvSpPr>
        <p:spPr>
          <a:xfrm>
            <a:off x="4572000" y="2000240"/>
            <a:ext cx="571504" cy="400052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428728" y="3714752"/>
            <a:ext cx="2857520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Absolute Größe des Stacks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5072066" y="5500702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Stack</a:t>
            </a:r>
            <a:endParaRPr lang="de-DE" sz="8800" dirty="0"/>
          </a:p>
        </p:txBody>
      </p:sp>
      <p:sp>
        <p:nvSpPr>
          <p:cNvPr id="9" name="Rechteck 8"/>
          <p:cNvSpPr/>
          <p:nvPr/>
        </p:nvSpPr>
        <p:spPr>
          <a:xfrm>
            <a:off x="5072066" y="5000636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072066" y="450057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72066" y="4000504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72066" y="3500438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72066" y="200024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72066" y="3000372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072066" y="2500306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00034" y="2571744"/>
            <a:ext cx="3571900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</a:rPr>
              <a:t>a=1 b=3</a:t>
            </a:r>
            <a:endParaRPr lang="de-DE" sz="3200" b="1" dirty="0">
              <a:solidFill>
                <a:srgbClr val="00206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85720" y="1928802"/>
            <a:ext cx="4286280" cy="2571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000" dirty="0" smtClean="0"/>
              <a:t>int main (void)</a:t>
            </a:r>
          </a:p>
          <a:p>
            <a:r>
              <a:rPr lang="de-DE" sz="2000" dirty="0" smtClean="0"/>
              <a:t>{</a:t>
            </a:r>
          </a:p>
          <a:p>
            <a:r>
              <a:rPr lang="de-DE" sz="2000" dirty="0" smtClean="0"/>
              <a:t>    int a=1, b=3;</a:t>
            </a:r>
          </a:p>
          <a:p>
            <a:endParaRPr lang="de-DE" sz="2000" dirty="0" smtClean="0"/>
          </a:p>
          <a:p>
            <a:r>
              <a:rPr lang="de-DE" sz="2000" dirty="0" smtClean="0"/>
              <a:t>    cout &lt;&lt; a+b &lt;&lt; endl;</a:t>
            </a:r>
          </a:p>
          <a:p>
            <a:r>
              <a:rPr lang="de-DE" sz="2000" dirty="0" smtClean="0"/>
              <a:t>return 0;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sp>
        <p:nvSpPr>
          <p:cNvPr id="13" name="Geschweifte Klammer links 12"/>
          <p:cNvSpPr/>
          <p:nvPr/>
        </p:nvSpPr>
        <p:spPr>
          <a:xfrm>
            <a:off x="4714876" y="5429264"/>
            <a:ext cx="142876" cy="71438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214414" y="5429264"/>
            <a:ext cx="3143272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Lebenszeit der Variablen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50208 0.4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5072066" y="5500702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14282" y="142852"/>
            <a:ext cx="5429288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 smtClean="0"/>
              <a:t>Stack</a:t>
            </a:r>
            <a:endParaRPr lang="de-DE" sz="8800" dirty="0"/>
          </a:p>
        </p:txBody>
      </p:sp>
      <p:sp>
        <p:nvSpPr>
          <p:cNvPr id="20" name="Rechteck 19"/>
          <p:cNvSpPr/>
          <p:nvPr/>
        </p:nvSpPr>
        <p:spPr>
          <a:xfrm>
            <a:off x="285720" y="1928802"/>
            <a:ext cx="4286280" cy="2571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000" dirty="0" smtClean="0"/>
              <a:t>int main (void)</a:t>
            </a:r>
          </a:p>
          <a:p>
            <a:r>
              <a:rPr lang="de-DE" sz="2000" dirty="0" smtClean="0"/>
              <a:t>{</a:t>
            </a:r>
          </a:p>
          <a:p>
            <a:r>
              <a:rPr lang="de-DE" sz="2000" dirty="0" smtClean="0"/>
              <a:t>    int a=1, b=3; // Punkt</a:t>
            </a:r>
          </a:p>
          <a:p>
            <a:endParaRPr lang="de-DE" sz="2000" dirty="0" smtClean="0"/>
          </a:p>
          <a:p>
            <a:r>
              <a:rPr lang="de-DE" sz="2000" dirty="0" smtClean="0"/>
              <a:t>    bewegePunktRichtungX(a, b);</a:t>
            </a:r>
          </a:p>
          <a:p>
            <a:r>
              <a:rPr lang="de-DE" sz="2000" dirty="0" smtClean="0"/>
              <a:t>return 0;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857224" y="3500438"/>
            <a:ext cx="4286280" cy="2571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void bewegePunktRichtungX(int x, int y)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 int translation=3;</a:t>
            </a:r>
          </a:p>
          <a:p>
            <a:r>
              <a:rPr lang="de-DE" dirty="0" smtClean="0"/>
              <a:t>    </a:t>
            </a:r>
          </a:p>
          <a:p>
            <a:r>
              <a:rPr lang="de-DE" dirty="0" smtClean="0"/>
              <a:t>    cout &lt;&lt; traslation*x &lt;&lt; endl;</a:t>
            </a:r>
          </a:p>
          <a:p>
            <a:r>
              <a:rPr lang="de-DE" dirty="0" smtClean="0"/>
              <a:t>    bewegePunktRichtungY(y);</a:t>
            </a:r>
          </a:p>
          <a:p>
            <a:r>
              <a:rPr lang="de-DE" dirty="0" smtClean="0"/>
              <a:t>return 0;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2066" y="5500702"/>
            <a:ext cx="3571900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</a:rPr>
              <a:t>a=1 b=3</a:t>
            </a:r>
            <a:endParaRPr lang="de-DE" sz="3200" b="1" dirty="0">
              <a:solidFill>
                <a:srgbClr val="00206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72066" y="5000636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072066" y="450057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72066" y="4000504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072066" y="3500438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72066" y="3000372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072066" y="2500306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72066" y="2000240"/>
            <a:ext cx="35719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072066" y="5000636"/>
            <a:ext cx="3571900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</a:rPr>
              <a:t>traslation=3</a:t>
            </a:r>
            <a:endParaRPr lang="de-DE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3">
      <a:dk1>
        <a:sysClr val="windowText" lastClr="000000"/>
      </a:dk1>
      <a:lt1>
        <a:sysClr val="window" lastClr="FFFFFF"/>
      </a:lt1>
      <a:dk2>
        <a:srgbClr val="00267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On-screen Show (4:3)</PresentationFormat>
  <Paragraphs>160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Ananke</vt:lpstr>
      <vt:lpstr>C++ AUFBAUKURS</vt:lpstr>
      <vt:lpstr>Inhalt</vt:lpstr>
      <vt:lpstr>RAM-Speicher</vt:lpstr>
      <vt:lpstr>RAM-Speicher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Namensräume</vt:lpstr>
      <vt:lpstr>Slide 16</vt:lpstr>
      <vt:lpstr>Slide 17</vt:lpstr>
      <vt:lpstr>Slide 18</vt:lpstr>
      <vt:lpstr>Slide 19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1150</cp:revision>
  <dcterms:created xsi:type="dcterms:W3CDTF">2017-01-10T15:09:16Z</dcterms:created>
  <dcterms:modified xsi:type="dcterms:W3CDTF">2018-09-13T09:34:22Z</dcterms:modified>
</cp:coreProperties>
</file>