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identify key stakeholders</a:t>
            </a:r>
          </a:p>
          <a:p>
            <a:pPr lvl="1"/>
            <a:r>
              <a:rPr/>
              <a:t>who pays​?</a:t>
            </a:r>
          </a:p>
          <a:p>
            <a:pPr lvl="1"/>
            <a:r>
              <a:rPr/>
              <a:t>who cares?​</a:t>
            </a:r>
          </a:p>
          <a:p>
            <a:pPr lvl="1"/>
            <a:r>
              <a:rPr/>
              <a:t>whose job or personal life will be impacted?</a:t>
            </a:r>
          </a:p>
          <a:p>
            <a:pPr lvl="1"/>
            <a:r>
              <a:rPr/>
              <a:t>are there any regulatory considerations?</a:t>
            </a:r>
          </a:p>
          <a:p>
            <a:pPr lvl="1"/>
            <a:r>
              <a:rPr/>
              <a:t>who can cause problems​?</a:t>
            </a:r>
          </a:p>
          <a:p>
            <a:pPr lvl="1"/>
            <a:r>
              <a:rPr/>
              <a:t>who needs to support​?</a:t>
            </a:r>
          </a:p>
          <a:p>
            <a:pPr lvl="1"/>
            <a:r>
              <a:rPr/>
              <a:t>who do we need to persuade to back us​?</a:t>
            </a:r>
          </a:p>
          <a:p>
            <a:pPr lvl="0" indent="-342900" marL="342900">
              <a:buAutoNum type="arabicPeriod"/>
            </a:pPr>
            <a:r>
              <a:rPr/>
              <a:t>which of these are most important now?</a:t>
            </a:r>
          </a:p>
          <a:p>
            <a:pPr lvl="0" indent="-342900" marL="342900">
              <a:buAutoNum type="arabicPeriod"/>
            </a:pPr>
            <a:r>
              <a:rPr/>
              <a:t>whose support do we need now?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will motivate them to resist this proposal?</a:t>
            </a:r>
          </a:p>
          <a:p>
            <a:pPr lvl="0" indent="-342900" marL="342900">
              <a:buAutoNum type="arabicPeriod"/>
            </a:pPr>
            <a:r>
              <a:rPr/>
              <a:t>what will motivate them to support it?</a:t>
            </a:r>
          </a:p>
          <a:p>
            <a:pPr lvl="0" indent="-342900" marL="342900">
              <a:buAutoNum type="arabicPeriod"/>
            </a:pPr>
            <a:r>
              <a:rPr/>
              <a:t>what evidence do we have for these motivations?</a:t>
            </a:r>
          </a:p>
          <a:p>
            <a:pPr lvl="0" indent="-342900" marL="342900">
              <a:buAutoNum type="arabicPeriod"/>
            </a:pPr>
            <a:r>
              <a:rPr/>
              <a:t>how can we confirm key stakeholder motivations so we are not relying on assumption?</a:t>
            </a:r>
          </a:p>
          <a:p>
            <a:pPr lvl="0" indent="-342900" marL="342900">
              <a:buAutoNum type="arabicPeriod"/>
            </a:pPr>
            <a:r>
              <a:rPr/>
              <a:t>what can we do to get these stakeholders to provide support?</a:t>
            </a:r>
          </a:p>
          <a:p>
            <a:pPr lvl="0" indent="-342900" marL="342900">
              <a:buAutoNum type="arabicPeriod"/>
            </a:pPr>
            <a:r>
              <a:rPr/>
              <a:t>how do we make it easy for them to support us?</a:t>
            </a:r>
          </a:p>
          <a:p>
            <a:pPr lvl="0" indent="-342900" marL="342900">
              <a:buAutoNum type="arabicPeriod"/>
            </a:pPr>
            <a:r>
              <a:rPr/>
              <a:t>how should the messages be delivered?</a:t>
            </a:r>
          </a:p>
          <a:p>
            <a:pPr lvl="0" indent="-342900" marL="342900">
              <a:buAutoNum type="arabicPeriod"/>
            </a:pPr>
            <a:r>
              <a:rPr/>
              <a:t>when should the messages be delivered?</a:t>
            </a:r>
          </a:p>
          <a:p>
            <a:pPr lvl="0" indent="-342900" marL="342900">
              <a:buAutoNum type="arabicPeriod"/>
            </a:pPr>
            <a:r>
              <a:rPr/>
              <a:t>how will we know if we have been successful in getting the support we need?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go / no go - is this worth pursuing?</a:t>
            </a:r>
          </a:p>
          <a:p>
            <a:pPr lvl="0" indent="-342900" marL="342900">
              <a:buAutoNum type="arabicPeriod"/>
            </a:pPr>
            <a:r>
              <a:rPr/>
              <a:t>do we need any approvals or support to proceed?</a:t>
            </a:r>
          </a:p>
          <a:p>
            <a:pPr lvl="0" indent="-342900" marL="342900">
              <a:buAutoNum type="arabicPeriod"/>
            </a:pPr>
            <a:r>
              <a:rPr/>
              <a:t>should we look for solutions?​</a:t>
            </a:r>
          </a:p>
          <a:p>
            <a:pPr lvl="0" indent="-342900" marL="342900">
              <a:buAutoNum type="arabicPeriod"/>
            </a:pPr>
            <a:r>
              <a:rPr/>
              <a:t>who will plan next steps and when​?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Summarise the output under the following headings</a:t>
            </a:r>
          </a:p>
          <a:p>
            <a:pPr lvl="0"/>
            <a:r>
              <a:rPr/>
              <a:t>who are the key stakeholders?</a:t>
            </a:r>
          </a:p>
          <a:p>
            <a:pPr lvl="0"/>
            <a:r>
              <a:rPr/>
              <a:t>what is their role in our success?</a:t>
            </a:r>
          </a:p>
          <a:p>
            <a:pPr lvl="0"/>
            <a:r>
              <a:rPr/>
              <a:t>what are their motivations?</a:t>
            </a:r>
          </a:p>
          <a:p>
            <a:pPr lvl="0"/>
            <a:r>
              <a:rPr/>
              <a:t>what actions do we need to take to achieve the support that we need?</a:t>
            </a:r>
          </a:p>
          <a:p>
            <a:pPr lvl="0"/>
            <a:r>
              <a:rPr/>
              <a:t>how will we know if we have been successful in gaining support?</a:t>
            </a:r>
          </a:p>
          <a:p>
            <a:pPr lvl="0"/>
            <a:r>
              <a:rPr/>
              <a:t>decisions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artifact was created by The Archypelago Community and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2024-06-13T16:08:30Z</dcterms:created>
  <dcterms:modified xsi:type="dcterms:W3CDTF">2024-06-13T16:08:30Z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