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-Archypelago/Archypelago/blob/main/LICEN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do Enterprise Architects add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Enterprise architects (EAs) add value by</a:t>
            </a:r>
          </a:p>
          <a:p>
            <a:pPr lvl="0"/>
            <a:r>
              <a:rPr/>
              <a:t>making sense of complexity</a:t>
            </a:r>
          </a:p>
          <a:p>
            <a:pPr lvl="0"/>
            <a:r>
              <a:rPr/>
              <a:t>showing how to navigate complexity</a:t>
            </a:r>
          </a:p>
          <a:p>
            <a:pPr lvl="0"/>
            <a:r>
              <a:rPr/>
              <a:t>guide the reduction in unnecessary complexity</a:t>
            </a:r>
          </a:p>
          <a:p>
            <a:pPr lvl="0"/>
            <a:r>
              <a:rPr/>
              <a:t>helping to manage uncertainty</a:t>
            </a:r>
          </a:p>
          <a:p>
            <a:pPr lvl="0" indent="0" marL="0">
              <a:buNone/>
            </a:pPr>
            <a:r>
              <a:rPr/>
              <a:t>EAs help organisations address messy and wicked problems that have strategic impacts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Messy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have high process, data or technology complexity</a:t>
            </a:r>
          </a:p>
          <a:p>
            <a:pPr lvl="0"/>
            <a:r>
              <a:rPr/>
              <a:t>problem space is reasonably stable or changes in a predictable way</a:t>
            </a:r>
          </a:p>
          <a:p>
            <a:pPr lvl="0"/>
            <a:r>
              <a:rPr/>
              <a:t>target state scenarios can be defined with reasonably sound assumptions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Wicked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are poorly understood, are ambiguous</a:t>
            </a:r>
          </a:p>
          <a:p>
            <a:pPr lvl="0"/>
            <a:r>
              <a:rPr/>
              <a:t>have a constantly changing problem space with complex interdependencies</a:t>
            </a:r>
          </a:p>
          <a:p>
            <a:pPr lvl="0"/>
            <a:r>
              <a:rPr/>
              <a:t>often have significant social / people / political complexity​</a:t>
            </a:r>
          </a:p>
          <a:p>
            <a:pPr lvl="0"/>
            <a:r>
              <a:rPr/>
              <a:t>large parts of the currrent and / or target state cannot be defined with confidence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A mix of both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Messy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Enterprise Architects can help</a:t>
            </a:r>
          </a:p>
          <a:p>
            <a:pPr lvl="1"/>
            <a:r>
              <a:rPr/>
              <a:t>make sense of the complexity</a:t>
            </a:r>
          </a:p>
          <a:p>
            <a:pPr lvl="1"/>
            <a:r>
              <a:rPr/>
              <a:t>define target state scenarios</a:t>
            </a:r>
          </a:p>
          <a:p>
            <a:pPr lvl="1"/>
            <a:r>
              <a:rPr/>
              <a:t>define roadmaps to guide the delivery of a target</a:t>
            </a:r>
          </a:p>
          <a:p>
            <a:pPr lvl="1"/>
            <a:r>
              <a:rPr/>
              <a:t>define an incremental approach to benefits delivery</a:t>
            </a:r>
          </a:p>
          <a:p>
            <a:pPr lvl="0" indent="0" marL="0">
              <a:buNone/>
            </a:pPr>
            <a:r>
              <a:rPr/>
              <a:t>EA engagement is likely to be front loaded focused on defining current state, target state and the roadmap followed by a supporting role to help maintain the overall integrity of the approach as the business and technology changes progress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Wicked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Enterprise Architects can help</a:t>
            </a:r>
          </a:p>
          <a:p>
            <a:pPr lvl="1"/>
            <a:r>
              <a:rPr/>
              <a:t>make sense of the complexity</a:t>
            </a:r>
          </a:p>
          <a:p>
            <a:pPr lvl="1"/>
            <a:r>
              <a:rPr/>
              <a:t>identify areas of uncertainty</a:t>
            </a:r>
          </a:p>
          <a:p>
            <a:pPr lvl="1"/>
            <a:r>
              <a:rPr/>
              <a:t>define experiments and nudges to enable learning</a:t>
            </a:r>
          </a:p>
          <a:p>
            <a:pPr lvl="1"/>
            <a:r>
              <a:rPr/>
              <a:t>define an incremental approach to benefits delivery</a:t>
            </a:r>
          </a:p>
          <a:p>
            <a:pPr lvl="0" indent="0" marL="0">
              <a:buNone/>
            </a:pPr>
            <a:r>
              <a:rPr/>
              <a:t>EA engagement is likely to be continual during the programme which will be based on an agile learning approach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Problem with both Wicked and Messy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Identify components of the problem space that are Messy and those that are Wicked</a:t>
            </a:r>
          </a:p>
          <a:p>
            <a:pPr lvl="0"/>
            <a:r>
              <a:rPr/>
              <a:t>Design the enterprise architecture response to suit each part of the problem space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artifact was created by The Archypelago Community and is licensed under the GPL-3.0 License - see the </a:t>
            </a:r>
            <a:r>
              <a:rPr>
                <a:hlinkClick r:id="rId2"/>
              </a:rPr>
              <a:t>LICENSE.md</a:t>
            </a:r>
            <a:r>
              <a:rPr/>
              <a:t> file for details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2024-06-07T14:21:37Z</dcterms:created>
  <dcterms:modified xsi:type="dcterms:W3CDTF">2024-06-07T14:21:37Z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