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pen-Archypelago/Archypelago/blob/main/LICENS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Roles</a:t>
            </a:r>
          </a:p>
        </p:txBody>
      </p:sp>
      <p:sp>
        <p:nvSpPr>
          <p:cNvPr id="3" name="Content Placeholder 2"/>
          <p:cNvSpPr>
            <a:spLocks noGrp="1"/>
          </p:cNvSpPr>
          <p:nvPr>
            <p:ph idx="1"/>
          </p:nvPr>
        </p:nvSpPr>
        <p:spPr/>
        <p:txBody>
          <a:bodyPr/>
          <a:lstStyle/>
          <a:p>
            <a:pPr lvl="0" indent="0" marL="0">
              <a:buNone/>
            </a:pPr>
            <a:r>
              <a:rPr/>
              <a:t>The workshop will require these roles to be successful -</a:t>
            </a:r>
          </a:p>
          <a:p>
            <a:pPr lvl="0"/>
            <a:r>
              <a:rPr/>
              <a:t>Facilitator - takes the attendees through the workshop structure, adapting it as necessary, owns the schedule</a:t>
            </a:r>
          </a:p>
          <a:p>
            <a:pPr lvl="0"/>
            <a:r>
              <a:rPr/>
              <a:t>Challenge owner - presents the challenge that teh workshop is addressing, makes decisions when asked to do so by the Facilitator, maybe a proxy for a key stakeholder</a:t>
            </a:r>
          </a:p>
          <a:p>
            <a:pPr lvl="0"/>
            <a:r>
              <a:rPr/>
              <a:t>Scribe - makes notes when asked to do so by the Facilitator</a:t>
            </a:r>
          </a:p>
          <a:p>
            <a:pPr lvl="0"/>
            <a:r>
              <a:rPr/>
              <a:t>Timekeeper - keeps time when asked to do so by the Facilitator</a:t>
            </a:r>
          </a:p>
          <a:p>
            <a:pPr lvl="0"/>
            <a:r>
              <a:rPr/>
              <a:t>Experts - the Facilitator should think about what knowledge is necessary to conclude the workshop successfully. Do “experts” need to be present for some or all sessions? Can they be engaged in advance and provide workshop materials for use in the sessions or as pre-read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Ground rules</a:t>
            </a:r>
          </a:p>
        </p:txBody>
      </p:sp>
      <p:sp>
        <p:nvSpPr>
          <p:cNvPr id="3" name="Content Placeholder 2"/>
          <p:cNvSpPr>
            <a:spLocks noGrp="1"/>
          </p:cNvSpPr>
          <p:nvPr>
            <p:ph idx="1"/>
          </p:nvPr>
        </p:nvSpPr>
        <p:spPr/>
        <p:txBody>
          <a:bodyPr/>
          <a:lstStyle/>
          <a:p>
            <a:pPr lvl="0" indent="-342900" marL="342900">
              <a:buAutoNum type="arabicPeriod"/>
            </a:pPr>
            <a:r>
              <a:rPr/>
              <a:t>The Facilitator is in charge</a:t>
            </a:r>
          </a:p>
          <a:p>
            <a:pPr lvl="0" indent="-342900" marL="342900">
              <a:buAutoNum type="arabicPeriod"/>
            </a:pPr>
            <a:r>
              <a:rPr/>
              <a:t>Challenge owner makes decisions</a:t>
            </a:r>
          </a:p>
          <a:p>
            <a:pPr lvl="0" indent="-342900" marL="342900">
              <a:buAutoNum type="arabicPeriod"/>
            </a:pPr>
            <a:r>
              <a:rPr/>
              <a:t>No distractions from phones or emails or chat</a:t>
            </a:r>
          </a:p>
          <a:p>
            <a:pPr lvl="1"/>
            <a:r>
              <a:rPr/>
              <a:t>switch off notifications</a:t>
            </a:r>
          </a:p>
          <a:p>
            <a:pPr lvl="1"/>
            <a:r>
              <a:rPr/>
              <a:t>we will have breaks so you can pick up important items</a:t>
            </a:r>
          </a:p>
          <a:p>
            <a:pPr lvl="1"/>
            <a:r>
              <a:rPr/>
              <a:t>try to schedule a work crisis for another time!</a:t>
            </a:r>
          </a:p>
          <a:p>
            <a:pPr lvl="0" indent="-342900" marL="342900">
              <a:buAutoNum type="arabicPeriod"/>
            </a:pPr>
            <a:r>
              <a:rPr/>
              <a:t>However, don’t worry about children, pets, partners, deliveries, builders, etc</a:t>
            </a:r>
          </a:p>
          <a:p>
            <a:pPr lvl="1"/>
            <a:r>
              <a:rPr/>
              <a:t>they will interrupt and distract, it is OK!</a:t>
            </a:r>
          </a:p>
          <a:p>
            <a:pPr lvl="1"/>
            <a:r>
              <a:rPr/>
              <a:t>this is normal!</a:t>
            </a:r>
          </a:p>
          <a:p>
            <a:pPr lvl="1"/>
            <a:r>
              <a:rPr/>
              <a:t>sometimes they help with the creativity…</a:t>
            </a:r>
          </a:p>
          <a:p>
            <a:pPr lvl="0" indent="-342900" marL="342900">
              <a:buAutoNum type="arabicPeriod"/>
            </a:pPr>
            <a:r>
              <a:rPr/>
              <a:t>If you need a break, just say so (we may all need one too!)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artifact was created by The Archypelago Community and is licensed under the GPL-3.0 License - see the </a:t>
            </a:r>
            <a:r>
              <a:rPr>
                <a:hlinkClick r:id="rId2"/>
              </a:rPr>
              <a:t>LICENSE.md</a:t>
            </a:r>
            <a:r>
              <a:rPr/>
              <a:t> file for details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2024-06-07T14:51:53Z</dcterms:created>
  <dcterms:modified xsi:type="dcterms:W3CDTF">2024-06-07T14:51:53Z</dcterms:modified>
</cp:coreProperties>
</file>

<file path=docProps/custom.xml><?xml version="1.0" encoding="utf-8"?>
<Properties xmlns="http://schemas.openxmlformats.org/officeDocument/2006/custom-properties" xmlns:vt="http://schemas.openxmlformats.org/officeDocument/2006/docPropsVTypes"/>
</file>