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Statement Template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Decision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Problem Statement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What does success look like?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Who makes the key decisions?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Who is impacted?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How will success be measured?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What concerns are there about the decision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Why is it important now?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When does success need to be delivered?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What the constraints?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2024-10-09T13:46:43Z</dcterms:created>
  <dcterms:modified xsi:type="dcterms:W3CDTF">2024-10-09T13:46:43Z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