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9704FE-3C09-4ADB-85C8-9CF2B4C32187}" v="1163" dt="2024-04-22T16:18:29.5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an Inglis" userId="72332cd02b56a8e0" providerId="Windows Live" clId="Web-{AE9704FE-3C09-4ADB-85C8-9CF2B4C32187}"/>
    <pc:docChg chg="mod addSld modSld sldOrd modMainMaster">
      <pc:chgData name="Alan Inglis" userId="72332cd02b56a8e0" providerId="Windows Live" clId="Web-{AE9704FE-3C09-4ADB-85C8-9CF2B4C32187}" dt="2024-04-22T16:18:29.569" v="1144"/>
      <pc:docMkLst>
        <pc:docMk/>
      </pc:docMkLst>
      <pc:sldChg chg="modSp">
        <pc:chgData name="Alan Inglis" userId="72332cd02b56a8e0" providerId="Windows Live" clId="Web-{AE9704FE-3C09-4ADB-85C8-9CF2B4C32187}" dt="2024-04-22T13:45:07.927" v="27" actId="20577"/>
        <pc:sldMkLst>
          <pc:docMk/>
          <pc:sldMk cId="109857222" sldId="256"/>
        </pc:sldMkLst>
        <pc:spChg chg="mod">
          <ac:chgData name="Alan Inglis" userId="72332cd02b56a8e0" providerId="Windows Live" clId="Web-{AE9704FE-3C09-4ADB-85C8-9CF2B4C32187}" dt="2024-04-22T13:43:48.780" v="6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lan Inglis" userId="72332cd02b56a8e0" providerId="Windows Live" clId="Web-{AE9704FE-3C09-4ADB-85C8-9CF2B4C32187}" dt="2024-04-22T13:45:07.927" v="27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 mod ord modClrScheme chgLayout">
        <pc:chgData name="Alan Inglis" userId="72332cd02b56a8e0" providerId="Windows Live" clId="Web-{AE9704FE-3C09-4ADB-85C8-9CF2B4C32187}" dt="2024-04-22T16:18:29.569" v="1144"/>
        <pc:sldMkLst>
          <pc:docMk/>
          <pc:sldMk cId="908234039" sldId="257"/>
        </pc:sldMkLst>
        <pc:spChg chg="del">
          <ac:chgData name="Alan Inglis" userId="72332cd02b56a8e0" providerId="Windows Live" clId="Web-{AE9704FE-3C09-4ADB-85C8-9CF2B4C32187}" dt="2024-04-22T14:08:27.135" v="44"/>
          <ac:spMkLst>
            <pc:docMk/>
            <pc:sldMk cId="908234039" sldId="257"/>
            <ac:spMk id="2" creationId="{7048552E-576C-6E8D-D69C-97740886B33D}"/>
          </ac:spMkLst>
        </pc:spChg>
        <pc:spChg chg="mod ord">
          <ac:chgData name="Alan Inglis" userId="72332cd02b56a8e0" providerId="Windows Live" clId="Web-{AE9704FE-3C09-4ADB-85C8-9CF2B4C32187}" dt="2024-04-22T16:04:41.523" v="855" actId="20577"/>
          <ac:spMkLst>
            <pc:docMk/>
            <pc:sldMk cId="908234039" sldId="257"/>
            <ac:spMk id="3" creationId="{1F84D556-B8FC-8CF3-26C2-3A41B546EFA8}"/>
          </ac:spMkLst>
        </pc:spChg>
        <pc:spChg chg="add mod ord">
          <ac:chgData name="Alan Inglis" userId="72332cd02b56a8e0" providerId="Windows Live" clId="Web-{AE9704FE-3C09-4ADB-85C8-9CF2B4C32187}" dt="2024-04-22T14:08:27.135" v="44"/>
          <ac:spMkLst>
            <pc:docMk/>
            <pc:sldMk cId="908234039" sldId="257"/>
            <ac:spMk id="4" creationId="{06366C8C-302E-8F6F-8E93-948E924BE3FE}"/>
          </ac:spMkLst>
        </pc:spChg>
        <pc:spChg chg="add mod ord">
          <ac:chgData name="Alan Inglis" userId="72332cd02b56a8e0" providerId="Windows Live" clId="Web-{AE9704FE-3C09-4ADB-85C8-9CF2B4C32187}" dt="2024-04-22T14:08:27.135" v="44"/>
          <ac:spMkLst>
            <pc:docMk/>
            <pc:sldMk cId="908234039" sldId="257"/>
            <ac:spMk id="5" creationId="{29B1F8A2-9003-2AE2-5F6E-03CCAC6C5075}"/>
          </ac:spMkLst>
        </pc:spChg>
      </pc:sldChg>
      <pc:sldChg chg="modSp new ord">
        <pc:chgData name="Alan Inglis" userId="72332cd02b56a8e0" providerId="Windows Live" clId="Web-{AE9704FE-3C09-4ADB-85C8-9CF2B4C32187}" dt="2024-04-22T14:29:14.668" v="522" actId="20577"/>
        <pc:sldMkLst>
          <pc:docMk/>
          <pc:sldMk cId="2632422905" sldId="258"/>
        </pc:sldMkLst>
        <pc:spChg chg="mod">
          <ac:chgData name="Alan Inglis" userId="72332cd02b56a8e0" providerId="Windows Live" clId="Web-{AE9704FE-3C09-4ADB-85C8-9CF2B4C32187}" dt="2024-04-22T14:10:54.785" v="60" actId="20577"/>
          <ac:spMkLst>
            <pc:docMk/>
            <pc:sldMk cId="2632422905" sldId="258"/>
            <ac:spMk id="2" creationId="{9771EBC3-2BD0-3C00-87C3-93D0B615DB93}"/>
          </ac:spMkLst>
        </pc:spChg>
        <pc:spChg chg="mod">
          <ac:chgData name="Alan Inglis" userId="72332cd02b56a8e0" providerId="Windows Live" clId="Web-{AE9704FE-3C09-4ADB-85C8-9CF2B4C32187}" dt="2024-04-22T14:29:14.668" v="522" actId="20577"/>
          <ac:spMkLst>
            <pc:docMk/>
            <pc:sldMk cId="2632422905" sldId="258"/>
            <ac:spMk id="3" creationId="{8305C34F-7094-70AB-C6D3-779C206AD18C}"/>
          </ac:spMkLst>
        </pc:spChg>
      </pc:sldChg>
      <pc:sldChg chg="modSp new">
        <pc:chgData name="Alan Inglis" userId="72332cd02b56a8e0" providerId="Windows Live" clId="Web-{AE9704FE-3C09-4ADB-85C8-9CF2B4C32187}" dt="2024-04-22T14:31:38.208" v="598" actId="20577"/>
        <pc:sldMkLst>
          <pc:docMk/>
          <pc:sldMk cId="2364143155" sldId="259"/>
        </pc:sldMkLst>
        <pc:spChg chg="mod">
          <ac:chgData name="Alan Inglis" userId="72332cd02b56a8e0" providerId="Windows Live" clId="Web-{AE9704FE-3C09-4ADB-85C8-9CF2B4C32187}" dt="2024-04-22T14:24:16.993" v="380" actId="20577"/>
          <ac:spMkLst>
            <pc:docMk/>
            <pc:sldMk cId="2364143155" sldId="259"/>
            <ac:spMk id="2" creationId="{AFE5FE89-19AA-F6CB-14D2-28EA0F97B886}"/>
          </ac:spMkLst>
        </pc:spChg>
        <pc:spChg chg="mod">
          <ac:chgData name="Alan Inglis" userId="72332cd02b56a8e0" providerId="Windows Live" clId="Web-{AE9704FE-3C09-4ADB-85C8-9CF2B4C32187}" dt="2024-04-22T14:31:38.208" v="598" actId="20577"/>
          <ac:spMkLst>
            <pc:docMk/>
            <pc:sldMk cId="2364143155" sldId="259"/>
            <ac:spMk id="3" creationId="{6F7944AE-1738-3A1E-4569-D88280C6ABDD}"/>
          </ac:spMkLst>
        </pc:spChg>
      </pc:sldChg>
      <pc:sldChg chg="modSp new">
        <pc:chgData name="Alan Inglis" userId="72332cd02b56a8e0" providerId="Windows Live" clId="Web-{AE9704FE-3C09-4ADB-85C8-9CF2B4C32187}" dt="2024-04-22T14:36:44.478" v="831" actId="20577"/>
        <pc:sldMkLst>
          <pc:docMk/>
          <pc:sldMk cId="2693829476" sldId="260"/>
        </pc:sldMkLst>
        <pc:spChg chg="mod">
          <ac:chgData name="Alan Inglis" userId="72332cd02b56a8e0" providerId="Windows Live" clId="Web-{AE9704FE-3C09-4ADB-85C8-9CF2B4C32187}" dt="2024-04-22T14:31:49.209" v="604" actId="20577"/>
          <ac:spMkLst>
            <pc:docMk/>
            <pc:sldMk cId="2693829476" sldId="260"/>
            <ac:spMk id="2" creationId="{B3443F07-DF5A-3AF3-C13D-BDB7A1EA5DB2}"/>
          </ac:spMkLst>
        </pc:spChg>
        <pc:spChg chg="mod">
          <ac:chgData name="Alan Inglis" userId="72332cd02b56a8e0" providerId="Windows Live" clId="Web-{AE9704FE-3C09-4ADB-85C8-9CF2B4C32187}" dt="2024-04-22T14:36:44.478" v="831" actId="20577"/>
          <ac:spMkLst>
            <pc:docMk/>
            <pc:sldMk cId="2693829476" sldId="260"/>
            <ac:spMk id="3" creationId="{A8124FC1-551A-5361-AAF3-5DFBDEA16D65}"/>
          </ac:spMkLst>
        </pc:spChg>
      </pc:sldChg>
      <pc:sldChg chg="modSp new">
        <pc:chgData name="Alan Inglis" userId="72332cd02b56a8e0" providerId="Windows Live" clId="Web-{AE9704FE-3C09-4ADB-85C8-9CF2B4C32187}" dt="2024-04-22T14:36:59.588" v="835" actId="20577"/>
        <pc:sldMkLst>
          <pc:docMk/>
          <pc:sldMk cId="2264055108" sldId="261"/>
        </pc:sldMkLst>
        <pc:spChg chg="mod">
          <ac:chgData name="Alan Inglis" userId="72332cd02b56a8e0" providerId="Windows Live" clId="Web-{AE9704FE-3C09-4ADB-85C8-9CF2B4C32187}" dt="2024-04-22T14:36:59.588" v="835" actId="20577"/>
          <ac:spMkLst>
            <pc:docMk/>
            <pc:sldMk cId="2264055108" sldId="261"/>
            <ac:spMk id="2" creationId="{6D0EBBAF-BF87-5D2E-09F3-15F14BAEE151}"/>
          </ac:spMkLst>
        </pc:spChg>
      </pc:sldChg>
      <pc:sldChg chg="modSp new">
        <pc:chgData name="Alan Inglis" userId="72332cd02b56a8e0" providerId="Windows Live" clId="Web-{AE9704FE-3C09-4ADB-85C8-9CF2B4C32187}" dt="2024-04-22T16:15:40.721" v="1099" actId="20577"/>
        <pc:sldMkLst>
          <pc:docMk/>
          <pc:sldMk cId="964627657" sldId="262"/>
        </pc:sldMkLst>
        <pc:spChg chg="mod">
          <ac:chgData name="Alan Inglis" userId="72332cd02b56a8e0" providerId="Windows Live" clId="Web-{AE9704FE-3C09-4ADB-85C8-9CF2B4C32187}" dt="2024-04-22T16:04:58.211" v="861" actId="20577"/>
          <ac:spMkLst>
            <pc:docMk/>
            <pc:sldMk cId="964627657" sldId="262"/>
            <ac:spMk id="2" creationId="{802AE7B7-E759-3CCB-362F-F719FD4024DB}"/>
          </ac:spMkLst>
        </pc:spChg>
        <pc:spChg chg="mod">
          <ac:chgData name="Alan Inglis" userId="72332cd02b56a8e0" providerId="Windows Live" clId="Web-{AE9704FE-3C09-4ADB-85C8-9CF2B4C32187}" dt="2024-04-22T16:15:40.721" v="1099" actId="20577"/>
          <ac:spMkLst>
            <pc:docMk/>
            <pc:sldMk cId="964627657" sldId="262"/>
            <ac:spMk id="3" creationId="{1C924192-5ABB-1D1B-DF95-72F4F088F2F6}"/>
          </ac:spMkLst>
        </pc:spChg>
      </pc:sldChg>
      <pc:sldChg chg="modSp new">
        <pc:chgData name="Alan Inglis" userId="72332cd02b56a8e0" providerId="Windows Live" clId="Web-{AE9704FE-3C09-4ADB-85C8-9CF2B4C32187}" dt="2024-04-22T16:17:10.707" v="1117" actId="20577"/>
        <pc:sldMkLst>
          <pc:docMk/>
          <pc:sldMk cId="1664565989" sldId="263"/>
        </pc:sldMkLst>
        <pc:spChg chg="mod">
          <ac:chgData name="Alan Inglis" userId="72332cd02b56a8e0" providerId="Windows Live" clId="Web-{AE9704FE-3C09-4ADB-85C8-9CF2B4C32187}" dt="2024-04-22T16:17:10.707" v="1117" actId="20577"/>
          <ac:spMkLst>
            <pc:docMk/>
            <pc:sldMk cId="1664565989" sldId="263"/>
            <ac:spMk id="2" creationId="{FD57E728-DE3A-E5A9-122D-555B2D436C27}"/>
          </ac:spMkLst>
        </pc:spChg>
      </pc:sldChg>
      <pc:sldChg chg="modSp new">
        <pc:chgData name="Alan Inglis" userId="72332cd02b56a8e0" providerId="Windows Live" clId="Web-{AE9704FE-3C09-4ADB-85C8-9CF2B4C32187}" dt="2024-04-22T16:17:17.770" v="1121" actId="20577"/>
        <pc:sldMkLst>
          <pc:docMk/>
          <pc:sldMk cId="4212430605" sldId="264"/>
        </pc:sldMkLst>
        <pc:spChg chg="mod">
          <ac:chgData name="Alan Inglis" userId="72332cd02b56a8e0" providerId="Windows Live" clId="Web-{AE9704FE-3C09-4ADB-85C8-9CF2B4C32187}" dt="2024-04-22T16:17:17.770" v="1121" actId="20577"/>
          <ac:spMkLst>
            <pc:docMk/>
            <pc:sldMk cId="4212430605" sldId="264"/>
            <ac:spMk id="2" creationId="{378C2345-B650-F5FC-AE46-746E601A0BB1}"/>
          </ac:spMkLst>
        </pc:spChg>
      </pc:sldChg>
      <pc:sldChg chg="modSp new">
        <pc:chgData name="Alan Inglis" userId="72332cd02b56a8e0" providerId="Windows Live" clId="Web-{AE9704FE-3C09-4ADB-85C8-9CF2B4C32187}" dt="2024-04-22T16:17:24.254" v="1123" actId="20577"/>
        <pc:sldMkLst>
          <pc:docMk/>
          <pc:sldMk cId="2812557412" sldId="265"/>
        </pc:sldMkLst>
        <pc:spChg chg="mod">
          <ac:chgData name="Alan Inglis" userId="72332cd02b56a8e0" providerId="Windows Live" clId="Web-{AE9704FE-3C09-4ADB-85C8-9CF2B4C32187}" dt="2024-04-22T16:17:24.254" v="1123" actId="20577"/>
          <ac:spMkLst>
            <pc:docMk/>
            <pc:sldMk cId="2812557412" sldId="265"/>
            <ac:spMk id="2" creationId="{48F8D303-3F12-9BD8-68E0-BB3569B10D1A}"/>
          </ac:spMkLst>
        </pc:spChg>
      </pc:sldChg>
      <pc:sldChg chg="modSp new">
        <pc:chgData name="Alan Inglis" userId="72332cd02b56a8e0" providerId="Windows Live" clId="Web-{AE9704FE-3C09-4ADB-85C8-9CF2B4C32187}" dt="2024-04-22T16:17:32.723" v="1126" actId="20577"/>
        <pc:sldMkLst>
          <pc:docMk/>
          <pc:sldMk cId="1922589085" sldId="266"/>
        </pc:sldMkLst>
        <pc:spChg chg="mod">
          <ac:chgData name="Alan Inglis" userId="72332cd02b56a8e0" providerId="Windows Live" clId="Web-{AE9704FE-3C09-4ADB-85C8-9CF2B4C32187}" dt="2024-04-22T16:17:32.723" v="1126" actId="20577"/>
          <ac:spMkLst>
            <pc:docMk/>
            <pc:sldMk cId="1922589085" sldId="266"/>
            <ac:spMk id="2" creationId="{D1B9B79C-DBCF-C0A4-E1C6-779053137DB9}"/>
          </ac:spMkLst>
        </pc:spChg>
      </pc:sldChg>
      <pc:sldChg chg="modSp new">
        <pc:chgData name="Alan Inglis" userId="72332cd02b56a8e0" providerId="Windows Live" clId="Web-{AE9704FE-3C09-4ADB-85C8-9CF2B4C32187}" dt="2024-04-22T16:17:42.833" v="1132" actId="20577"/>
        <pc:sldMkLst>
          <pc:docMk/>
          <pc:sldMk cId="1574654726" sldId="267"/>
        </pc:sldMkLst>
        <pc:spChg chg="mod">
          <ac:chgData name="Alan Inglis" userId="72332cd02b56a8e0" providerId="Windows Live" clId="Web-{AE9704FE-3C09-4ADB-85C8-9CF2B4C32187}" dt="2024-04-22T16:17:42.833" v="1132" actId="20577"/>
          <ac:spMkLst>
            <pc:docMk/>
            <pc:sldMk cId="1574654726" sldId="267"/>
            <ac:spMk id="2" creationId="{764CE75E-1B09-188A-6C18-F3E6D65C832E}"/>
          </ac:spMkLst>
        </pc:spChg>
      </pc:sldChg>
      <pc:sldChg chg="modSp new">
        <pc:chgData name="Alan Inglis" userId="72332cd02b56a8e0" providerId="Windows Live" clId="Web-{AE9704FE-3C09-4ADB-85C8-9CF2B4C32187}" dt="2024-04-22T16:17:52.380" v="1136" actId="20577"/>
        <pc:sldMkLst>
          <pc:docMk/>
          <pc:sldMk cId="2200038832" sldId="268"/>
        </pc:sldMkLst>
        <pc:spChg chg="mod">
          <ac:chgData name="Alan Inglis" userId="72332cd02b56a8e0" providerId="Windows Live" clId="Web-{AE9704FE-3C09-4ADB-85C8-9CF2B4C32187}" dt="2024-04-22T16:17:52.380" v="1136" actId="20577"/>
          <ac:spMkLst>
            <pc:docMk/>
            <pc:sldMk cId="2200038832" sldId="268"/>
            <ac:spMk id="2" creationId="{C45F8E1A-9819-B11A-A883-938C1BC16258}"/>
          </ac:spMkLst>
        </pc:spChg>
      </pc:sldChg>
      <pc:sldChg chg="modSp new">
        <pc:chgData name="Alan Inglis" userId="72332cd02b56a8e0" providerId="Windows Live" clId="Web-{AE9704FE-3C09-4ADB-85C8-9CF2B4C32187}" dt="2024-04-22T16:18:12.818" v="1140" actId="20577"/>
        <pc:sldMkLst>
          <pc:docMk/>
          <pc:sldMk cId="2103928742" sldId="269"/>
        </pc:sldMkLst>
        <pc:spChg chg="mod">
          <ac:chgData name="Alan Inglis" userId="72332cd02b56a8e0" providerId="Windows Live" clId="Web-{AE9704FE-3C09-4ADB-85C8-9CF2B4C32187}" dt="2024-04-22T16:18:12.818" v="1140" actId="20577"/>
          <ac:spMkLst>
            <pc:docMk/>
            <pc:sldMk cId="2103928742" sldId="269"/>
            <ac:spMk id="2" creationId="{55EE9F8D-D59F-FCFE-7182-E87537D93575}"/>
          </ac:spMkLst>
        </pc:spChg>
      </pc:sldChg>
      <pc:sldChg chg="modSp new">
        <pc:chgData name="Alan Inglis" userId="72332cd02b56a8e0" providerId="Windows Live" clId="Web-{AE9704FE-3C09-4ADB-85C8-9CF2B4C32187}" dt="2024-04-22T16:18:20.881" v="1143" actId="20577"/>
        <pc:sldMkLst>
          <pc:docMk/>
          <pc:sldMk cId="26434749" sldId="270"/>
        </pc:sldMkLst>
        <pc:spChg chg="mod">
          <ac:chgData name="Alan Inglis" userId="72332cd02b56a8e0" providerId="Windows Live" clId="Web-{AE9704FE-3C09-4ADB-85C8-9CF2B4C32187}" dt="2024-04-22T16:18:20.881" v="1143" actId="20577"/>
          <ac:spMkLst>
            <pc:docMk/>
            <pc:sldMk cId="26434749" sldId="270"/>
            <ac:spMk id="2" creationId="{D9B9D568-4B5B-8AEB-DC9D-E2FF297782D6}"/>
          </ac:spMkLst>
        </pc:spChg>
      </pc:sldChg>
      <pc:sldMasterChg chg="modSp mod modSldLayout">
        <pc:chgData name="Alan Inglis" userId="72332cd02b56a8e0" providerId="Windows Live" clId="Web-{AE9704FE-3C09-4ADB-85C8-9CF2B4C32187}" dt="2024-04-22T13:46:46.497" v="41"/>
        <pc:sldMasterMkLst>
          <pc:docMk/>
          <pc:sldMasterMk cId="2460954070" sldId="2147483660"/>
        </pc:sldMasterMkLst>
        <pc:spChg chg="mod">
          <ac:chgData name="Alan Inglis" userId="72332cd02b56a8e0" providerId="Windows Live" clId="Web-{AE9704FE-3C09-4ADB-85C8-9CF2B4C32187}" dt="2024-04-22T13:46:46.497" v="41"/>
          <ac:spMkLst>
            <pc:docMk/>
            <pc:sldMasterMk cId="2460954070" sldId="2147483660"/>
            <ac:spMk id="5" creationId="{00000000-0000-0000-0000-000000000000}"/>
          </ac:spMkLst>
        </pc:spChg>
        <pc:sldLayoutChg chg="modSp mod">
          <pc:chgData name="Alan Inglis" userId="72332cd02b56a8e0" providerId="Windows Live" clId="Web-{AE9704FE-3C09-4ADB-85C8-9CF2B4C32187}" dt="2024-04-22T13:46:46.497" v="41"/>
          <pc:sldLayoutMkLst>
            <pc:docMk/>
            <pc:sldMasterMk cId="2460954070" sldId="2147483660"/>
            <pc:sldLayoutMk cId="2385387890" sldId="2147483661"/>
          </pc:sldLayoutMkLst>
          <pc:spChg chg="mod">
            <ac:chgData name="Alan Inglis" userId="72332cd02b56a8e0" providerId="Windows Live" clId="Web-{AE9704FE-3C09-4ADB-85C8-9CF2B4C32187}" dt="2024-04-22T13:46:46.497" v="41"/>
            <ac:spMkLst>
              <pc:docMk/>
              <pc:sldMasterMk cId="2460954070" sldId="2147483660"/>
              <pc:sldLayoutMk cId="2385387890" sldId="2147483661"/>
              <ac:spMk id="5" creationId="{00000000-0000-0000-0000-000000000000}"/>
            </ac:spMkLst>
          </pc:spChg>
        </pc:sldLayoutChg>
        <pc:sldLayoutChg chg="modSp mod">
          <pc:chgData name="Alan Inglis" userId="72332cd02b56a8e0" providerId="Windows Live" clId="Web-{AE9704FE-3C09-4ADB-85C8-9CF2B4C32187}" dt="2024-04-22T13:46:46.497" v="41"/>
          <pc:sldLayoutMkLst>
            <pc:docMk/>
            <pc:sldMasterMk cId="2460954070" sldId="2147483660"/>
            <pc:sldLayoutMk cId="949138452" sldId="2147483662"/>
          </pc:sldLayoutMkLst>
          <pc:spChg chg="mod">
            <ac:chgData name="Alan Inglis" userId="72332cd02b56a8e0" providerId="Windows Live" clId="Web-{AE9704FE-3C09-4ADB-85C8-9CF2B4C32187}" dt="2024-04-22T13:46:46.497" v="41"/>
            <ac:spMkLst>
              <pc:docMk/>
              <pc:sldMasterMk cId="2460954070" sldId="2147483660"/>
              <pc:sldLayoutMk cId="949138452" sldId="2147483662"/>
              <ac:spMk id="5" creationId="{00000000-0000-0000-0000-000000000000}"/>
            </ac:spMkLst>
          </pc:spChg>
        </pc:sldLayoutChg>
        <pc:sldLayoutChg chg="modSp mod">
          <pc:chgData name="Alan Inglis" userId="72332cd02b56a8e0" providerId="Windows Live" clId="Web-{AE9704FE-3C09-4ADB-85C8-9CF2B4C32187}" dt="2024-04-22T13:46:46.497" v="41"/>
          <pc:sldLayoutMkLst>
            <pc:docMk/>
            <pc:sldMasterMk cId="2460954070" sldId="2147483660"/>
            <pc:sldLayoutMk cId="2591524520" sldId="2147483663"/>
          </pc:sldLayoutMkLst>
          <pc:spChg chg="mod">
            <ac:chgData name="Alan Inglis" userId="72332cd02b56a8e0" providerId="Windows Live" clId="Web-{AE9704FE-3C09-4ADB-85C8-9CF2B4C32187}" dt="2024-04-22T13:46:46.497" v="41"/>
            <ac:spMkLst>
              <pc:docMk/>
              <pc:sldMasterMk cId="2460954070" sldId="2147483660"/>
              <pc:sldLayoutMk cId="2591524520" sldId="2147483663"/>
              <ac:spMk id="5" creationId="{00000000-0000-0000-0000-000000000000}"/>
            </ac:spMkLst>
          </pc:spChg>
        </pc:sldLayoutChg>
        <pc:sldLayoutChg chg="modSp mod">
          <pc:chgData name="Alan Inglis" userId="72332cd02b56a8e0" providerId="Windows Live" clId="Web-{AE9704FE-3C09-4ADB-85C8-9CF2B4C32187}" dt="2024-04-22T13:46:46.497" v="41"/>
          <pc:sldLayoutMkLst>
            <pc:docMk/>
            <pc:sldMasterMk cId="2460954070" sldId="2147483660"/>
            <pc:sldLayoutMk cId="1203092039" sldId="2147483664"/>
          </pc:sldLayoutMkLst>
          <pc:spChg chg="mod">
            <ac:chgData name="Alan Inglis" userId="72332cd02b56a8e0" providerId="Windows Live" clId="Web-{AE9704FE-3C09-4ADB-85C8-9CF2B4C32187}" dt="2024-04-22T13:46:46.497" v="41"/>
            <ac:spMkLst>
              <pc:docMk/>
              <pc:sldMasterMk cId="2460954070" sldId="2147483660"/>
              <pc:sldLayoutMk cId="1203092039" sldId="2147483664"/>
              <ac:spMk id="6" creationId="{00000000-0000-0000-0000-000000000000}"/>
            </ac:spMkLst>
          </pc:spChg>
        </pc:sldLayoutChg>
        <pc:sldLayoutChg chg="modSp mod">
          <pc:chgData name="Alan Inglis" userId="72332cd02b56a8e0" providerId="Windows Live" clId="Web-{AE9704FE-3C09-4ADB-85C8-9CF2B4C32187}" dt="2024-04-22T13:46:46.497" v="41"/>
          <pc:sldLayoutMkLst>
            <pc:docMk/>
            <pc:sldMasterMk cId="2460954070" sldId="2147483660"/>
            <pc:sldLayoutMk cId="3733172339" sldId="2147483665"/>
          </pc:sldLayoutMkLst>
          <pc:spChg chg="mod">
            <ac:chgData name="Alan Inglis" userId="72332cd02b56a8e0" providerId="Windows Live" clId="Web-{AE9704FE-3C09-4ADB-85C8-9CF2B4C32187}" dt="2024-04-22T13:46:46.497" v="41"/>
            <ac:spMkLst>
              <pc:docMk/>
              <pc:sldMasterMk cId="2460954070" sldId="2147483660"/>
              <pc:sldLayoutMk cId="3733172339" sldId="2147483665"/>
              <ac:spMk id="8" creationId="{00000000-0000-0000-0000-000000000000}"/>
            </ac:spMkLst>
          </pc:spChg>
        </pc:sldLayoutChg>
        <pc:sldLayoutChg chg="modSp mod">
          <pc:chgData name="Alan Inglis" userId="72332cd02b56a8e0" providerId="Windows Live" clId="Web-{AE9704FE-3C09-4ADB-85C8-9CF2B4C32187}" dt="2024-04-22T13:46:46.497" v="41"/>
          <pc:sldLayoutMkLst>
            <pc:docMk/>
            <pc:sldMasterMk cId="2460954070" sldId="2147483660"/>
            <pc:sldLayoutMk cId="3210312558" sldId="2147483666"/>
          </pc:sldLayoutMkLst>
          <pc:spChg chg="mod">
            <ac:chgData name="Alan Inglis" userId="72332cd02b56a8e0" providerId="Windows Live" clId="Web-{AE9704FE-3C09-4ADB-85C8-9CF2B4C32187}" dt="2024-04-22T13:46:46.497" v="41"/>
            <ac:spMkLst>
              <pc:docMk/>
              <pc:sldMasterMk cId="2460954070" sldId="2147483660"/>
              <pc:sldLayoutMk cId="3210312558" sldId="2147483666"/>
              <ac:spMk id="4" creationId="{00000000-0000-0000-0000-000000000000}"/>
            </ac:spMkLst>
          </pc:spChg>
        </pc:sldLayoutChg>
        <pc:sldLayoutChg chg="modSp mod">
          <pc:chgData name="Alan Inglis" userId="72332cd02b56a8e0" providerId="Windows Live" clId="Web-{AE9704FE-3C09-4ADB-85C8-9CF2B4C32187}" dt="2024-04-22T13:46:46.497" v="41"/>
          <pc:sldLayoutMkLst>
            <pc:docMk/>
            <pc:sldMasterMk cId="2460954070" sldId="2147483660"/>
            <pc:sldLayoutMk cId="3146388984" sldId="2147483667"/>
          </pc:sldLayoutMkLst>
          <pc:spChg chg="mod">
            <ac:chgData name="Alan Inglis" userId="72332cd02b56a8e0" providerId="Windows Live" clId="Web-{AE9704FE-3C09-4ADB-85C8-9CF2B4C32187}" dt="2024-04-22T13:46:46.497" v="41"/>
            <ac:spMkLst>
              <pc:docMk/>
              <pc:sldMasterMk cId="2460954070" sldId="2147483660"/>
              <pc:sldLayoutMk cId="3146388984" sldId="2147483667"/>
              <ac:spMk id="3" creationId="{00000000-0000-0000-0000-000000000000}"/>
            </ac:spMkLst>
          </pc:spChg>
        </pc:sldLayoutChg>
        <pc:sldLayoutChg chg="modSp mod">
          <pc:chgData name="Alan Inglis" userId="72332cd02b56a8e0" providerId="Windows Live" clId="Web-{AE9704FE-3C09-4ADB-85C8-9CF2B4C32187}" dt="2024-04-22T13:46:46.497" v="41"/>
          <pc:sldLayoutMkLst>
            <pc:docMk/>
            <pc:sldMasterMk cId="2460954070" sldId="2147483660"/>
            <pc:sldLayoutMk cId="3171841454" sldId="2147483668"/>
          </pc:sldLayoutMkLst>
          <pc:spChg chg="mod">
            <ac:chgData name="Alan Inglis" userId="72332cd02b56a8e0" providerId="Windows Live" clId="Web-{AE9704FE-3C09-4ADB-85C8-9CF2B4C32187}" dt="2024-04-22T13:46:46.497" v="41"/>
            <ac:spMkLst>
              <pc:docMk/>
              <pc:sldMasterMk cId="2460954070" sldId="2147483660"/>
              <pc:sldLayoutMk cId="3171841454" sldId="2147483668"/>
              <ac:spMk id="6" creationId="{00000000-0000-0000-0000-000000000000}"/>
            </ac:spMkLst>
          </pc:spChg>
        </pc:sldLayoutChg>
        <pc:sldLayoutChg chg="modSp mod">
          <pc:chgData name="Alan Inglis" userId="72332cd02b56a8e0" providerId="Windows Live" clId="Web-{AE9704FE-3C09-4ADB-85C8-9CF2B4C32187}" dt="2024-04-22T13:46:46.497" v="41"/>
          <pc:sldLayoutMkLst>
            <pc:docMk/>
            <pc:sldMasterMk cId="2460954070" sldId="2147483660"/>
            <pc:sldLayoutMk cId="1718958274" sldId="2147483669"/>
          </pc:sldLayoutMkLst>
          <pc:spChg chg="mod">
            <ac:chgData name="Alan Inglis" userId="72332cd02b56a8e0" providerId="Windows Live" clId="Web-{AE9704FE-3C09-4ADB-85C8-9CF2B4C32187}" dt="2024-04-22T13:46:46.497" v="41"/>
            <ac:spMkLst>
              <pc:docMk/>
              <pc:sldMasterMk cId="2460954070" sldId="2147483660"/>
              <pc:sldLayoutMk cId="1718958274" sldId="2147483669"/>
              <ac:spMk id="6" creationId="{00000000-0000-0000-0000-000000000000}"/>
            </ac:spMkLst>
          </pc:spChg>
        </pc:sldLayoutChg>
        <pc:sldLayoutChg chg="modSp mod">
          <pc:chgData name="Alan Inglis" userId="72332cd02b56a8e0" providerId="Windows Live" clId="Web-{AE9704FE-3C09-4ADB-85C8-9CF2B4C32187}" dt="2024-04-22T13:46:46.497" v="41"/>
          <pc:sldLayoutMkLst>
            <pc:docMk/>
            <pc:sldMasterMk cId="2460954070" sldId="2147483660"/>
            <pc:sldLayoutMk cId="2202905451" sldId="2147483670"/>
          </pc:sldLayoutMkLst>
          <pc:spChg chg="mod">
            <ac:chgData name="Alan Inglis" userId="72332cd02b56a8e0" providerId="Windows Live" clId="Web-{AE9704FE-3C09-4ADB-85C8-9CF2B4C32187}" dt="2024-04-22T13:46:46.497" v="41"/>
            <ac:spMkLst>
              <pc:docMk/>
              <pc:sldMasterMk cId="2460954070" sldId="2147483660"/>
              <pc:sldLayoutMk cId="2202905451" sldId="2147483670"/>
              <ac:spMk id="5" creationId="{00000000-0000-0000-0000-000000000000}"/>
            </ac:spMkLst>
          </pc:spChg>
        </pc:sldLayoutChg>
        <pc:sldLayoutChg chg="modSp mod">
          <pc:chgData name="Alan Inglis" userId="72332cd02b56a8e0" providerId="Windows Live" clId="Web-{AE9704FE-3C09-4ADB-85C8-9CF2B4C32187}" dt="2024-04-22T13:46:46.497" v="41"/>
          <pc:sldLayoutMkLst>
            <pc:docMk/>
            <pc:sldMasterMk cId="2460954070" sldId="2147483660"/>
            <pc:sldLayoutMk cId="3479445657" sldId="2147483671"/>
          </pc:sldLayoutMkLst>
          <pc:spChg chg="mod">
            <ac:chgData name="Alan Inglis" userId="72332cd02b56a8e0" providerId="Windows Live" clId="Web-{AE9704FE-3C09-4ADB-85C8-9CF2B4C32187}" dt="2024-04-22T13:46:46.497" v="41"/>
            <ac:spMkLst>
              <pc:docMk/>
              <pc:sldMasterMk cId="2460954070" sldId="2147483660"/>
              <pc:sldLayoutMk cId="3479445657" sldId="2147483671"/>
              <ac:spMk id="5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This document is licensed under the GPL-3.0 License - see the LICENSE.md file for details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This document is licensed under the GPL-3.0 License - see the LICENSE.md file for details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This document is licensed under the GPL-3.0 License - see the LICENSE.md file for details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This document is licensed under the GPL-3.0 License - see the LICENSE.md file for details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This document is licensed under the GPL-3.0 License - see the LICENSE.md file for details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This document is licensed under the GPL-3.0 License - see the LICENSE.md file for details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This document is licensed under the GPL-3.0 License - see the LICENSE.md file for details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This document is licensed under the GPL-3.0 License - see the LICENSE.md file for details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This document is licensed under the GPL-3.0 License - see the LICENSE.md file for details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This document is licensed under the GPL-3.0 License - see the LICENSE.md file for details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This document is licensed under the GPL-3.0 License - see the LICENSE.md file for details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GB"/>
              <a:t>This document is licensed under the GPL-3.0 License - see the LICENSE.md file for details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-Archypelago/Archypelago/blob/main/LICENS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Architecture Challenge Statement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Alan Inglis</a:t>
            </a:r>
          </a:p>
          <a:p>
            <a:r>
              <a:rPr lang="en-GB" dirty="0"/>
              <a:t>Open </a:t>
            </a:r>
            <a:r>
              <a:rPr lang="en-GB" dirty="0" err="1"/>
              <a:t>Archypelago</a:t>
            </a:r>
          </a:p>
          <a:p>
            <a:endParaRPr lang="en-GB" dirty="0"/>
          </a:p>
          <a:p>
            <a:r>
              <a:rPr lang="en-GB" sz="1200" dirty="0">
                <a:solidFill>
                  <a:srgbClr val="1F2328"/>
                </a:solidFill>
                <a:ea typeface="+mn-lt"/>
                <a:cs typeface="+mn-lt"/>
              </a:rPr>
              <a:t>This document is licensed under the GPL-3.0 License - see the </a:t>
            </a:r>
            <a:r>
              <a:rPr lang="en-GB" sz="1200" u="sng" dirty="0">
                <a:ea typeface="+mn-lt"/>
                <a:cs typeface="+mn-lt"/>
                <a:hlinkClick r:id="rId2"/>
              </a:rPr>
              <a:t>LICENSE.md</a:t>
            </a:r>
            <a:r>
              <a:rPr lang="en-GB" sz="1200" dirty="0">
                <a:solidFill>
                  <a:srgbClr val="1F2328"/>
                </a:solidFill>
                <a:ea typeface="+mn-lt"/>
                <a:cs typeface="+mn-lt"/>
              </a:rPr>
              <a:t> file for details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8D303-3F12-9BD8-68E0-BB3569B10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4BFFC-252D-E2AC-DED0-FE7C1DA18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5A87CA-0E3E-594D-6C3E-40AF9070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This document is licensed under the GPL-3.0 License - see the LICENSE.md file for details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C1841-90C7-E2B8-5ADD-F696950B3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557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9B79C-DBCF-C0A4-E1C6-779053137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Route to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D3420-8266-FC92-FAAF-CF5F344F8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099BC-5327-34C5-817E-A23FEDDDD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This document is licensed under the GPL-3.0 License - see the LICENSE.md file for details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2B730-B7E7-D1BA-DC2C-410D8FAF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589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CE75E-1B09-188A-6C18-F3E6D65C8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A3047-E9C6-6924-CE44-62C834CB0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AAE16-44E4-6EE8-3141-EC35E444A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This document is licensed under the GPL-3.0 License - see the LICENSE.md file for details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F913A-E7FD-F58D-4608-90BBF7F88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654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F8E1A-9819-B11A-A883-938C1BC16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28F07-C538-2752-1D7E-6CB9FF2C8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8A1440-3472-189F-2AF4-28DB31A46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This document is licensed under the GPL-3.0 License - see the LICENSE.md file for details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29F9D-F140-8A97-D046-1887357A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038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E9F8D-D59F-FCFE-7182-E87537D93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3E4BD-1519-7008-A5A7-A9C05DFF5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4A4E05-5010-4BCB-2C98-5DE8BB620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This document is licensed under the GPL-3.0 License - see the LICENSE.md file for details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C3141D-E61B-7A80-28EE-16EE04523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928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9D568-4B5B-8AEB-DC9D-E2FF29778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74828-EC57-3C70-6FED-F27A617D8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ADAED7-21D8-165C-F787-384E9AEC0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This document is licensed under the GPL-3.0 License - see the LICENSE.md file for details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C5D70A-7D83-55EC-AC07-60884C331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4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1EBC3-2BD0-3C00-87C3-93D0B615D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5C34F-7094-70AB-C6D3-779C206AD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GB" dirty="0"/>
              <a:t>Before we start on any architecture work we need to know what business problem aim to solve</a:t>
            </a:r>
          </a:p>
          <a:p>
            <a:r>
              <a:rPr lang="en-GB" dirty="0"/>
              <a:t>At the end of this workshop, we should have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/>
              <a:t>Identified the problem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/>
              <a:t>Gained an understanding what successful resolution looks like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/>
              <a:t>Identified the key stakeholders who must commit to delivering success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/>
              <a:t>Determined if there is potential enterprise architecture to do</a:t>
            </a:r>
          </a:p>
          <a:p>
            <a:r>
              <a:rPr lang="en-GB" dirty="0"/>
              <a:t>For enterprise architects (EAs) to add value the problem should be a mess or wicked or both: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/>
              <a:t>Messy – has high process, data or technology complexity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/>
              <a:t>Wicked – poorly understood, constantly changing problem with complex interdependencies, often social / people complexity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73B56-BC5F-B635-BD1F-6D6531EA8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This document is licensed under the GPL-3.0 License - see the LICENSE.md file for details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50C3E2-16A7-32B6-5D44-0FB791516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42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5FE89-19AA-F6CB-14D2-28EA0F97B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Pre-condition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944AE-1738-3A1E-4569-D88280C6A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A concern of potentially enterprise wide significance has been identified by an EA</a:t>
            </a:r>
          </a:p>
          <a:p>
            <a:r>
              <a:rPr lang="en-GB" dirty="0"/>
              <a:t>e.g.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/>
              <a:t>A senior stakeholder says "take a look at this..."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/>
              <a:t>An EA gets an idea at a conference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/>
              <a:t>An EA hears a worrying statement in a meeting about...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GB" dirty="0"/>
              <a:t>Project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GB" dirty="0"/>
              <a:t>Technical debt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GB" dirty="0"/>
              <a:t>Lack of collaboration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GB" dirty="0"/>
              <a:t>Siloes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/>
              <a:t>An experienced EA just gets a sense that something is wrong!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D623E1-27D4-F359-2E27-5B17133FD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This document is licensed under the GPL-3.0 License - see the LICENSE.md file for details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9541A3-70D9-8924-B9F3-9FFB8D5AE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143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43F07-DF5A-3AF3-C13D-BDB7A1EA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Attendees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24FC1-551A-5361-AAF3-5DFBDEA16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There are three formats for this: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/>
              <a:t>Informal with EAs only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/>
              <a:t>More formal with key stakeholders and EAs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/>
              <a:t>Multiple stakeholder meetings followed by a joint playback</a:t>
            </a:r>
          </a:p>
          <a:p>
            <a:r>
              <a:rPr lang="en-GB" dirty="0"/>
              <a:t>You can use both if it helps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/>
              <a:t>You want as rehearsal with EAs only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/>
              <a:t>You want to make sense of what the stakeholders said (e.g. create the stakeholder playback)</a:t>
            </a:r>
          </a:p>
          <a:p>
            <a:r>
              <a:rPr lang="en-GB" dirty="0"/>
              <a:t>5 to 8 people is an ideal size for the meeting</a:t>
            </a:r>
          </a:p>
          <a:p>
            <a:r>
              <a:rPr lang="en-GB" dirty="0"/>
              <a:t>Meetings can be fully remote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11581C-F7A5-A26B-441E-DBF7C7884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This document is licensed under the GPL-3.0 License - see the LICENSE.md file for details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6CE40-543D-D9D2-17E4-512B2AD9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829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EBBAF-BF87-5D2E-09F3-15F14BAEE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invitation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35EAB-F5D3-01AA-49E4-F5CB2D3B9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67FA4A-E157-1C41-FBCC-FFD8FFD40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This document is licensed under the GPL-3.0 License - see the LICENSE.md file for details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ED357B-42C8-1E3C-DEAE-1E1795FDF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055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AE7B7-E759-3CCB-362F-F719FD402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Workshop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24192-5ABB-1D1B-DF95-72F4F088F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GB" dirty="0"/>
              <a:t>Total Duration – 4 hours</a:t>
            </a:r>
          </a:p>
          <a:p>
            <a:r>
              <a:rPr lang="en-GB" dirty="0"/>
              <a:t>Introduction - the concern (5 minutes)</a:t>
            </a:r>
          </a:p>
          <a:p>
            <a:r>
              <a:rPr lang="en-GB" dirty="0"/>
              <a:t>Problem identification (60 minutes)</a:t>
            </a:r>
          </a:p>
          <a:p>
            <a:r>
              <a:rPr lang="en-GB" dirty="0"/>
              <a:t>Break</a:t>
            </a:r>
          </a:p>
          <a:p>
            <a:r>
              <a:rPr lang="en-GB" dirty="0"/>
              <a:t>Defining success (45 minutes)</a:t>
            </a:r>
          </a:p>
          <a:p>
            <a:r>
              <a:rPr lang="en-GB" dirty="0"/>
              <a:t>Break</a:t>
            </a:r>
          </a:p>
          <a:p>
            <a:r>
              <a:rPr lang="en-GB" dirty="0"/>
              <a:t>Route to value (60 minutes)</a:t>
            </a:r>
          </a:p>
          <a:p>
            <a:r>
              <a:rPr lang="en-GB" dirty="0"/>
              <a:t>Break</a:t>
            </a:r>
          </a:p>
          <a:p>
            <a:r>
              <a:rPr lang="en-GB" dirty="0"/>
              <a:t>Key stakeholders (45 minutes)</a:t>
            </a:r>
          </a:p>
          <a:p>
            <a:r>
              <a:rPr lang="en-GB" dirty="0"/>
              <a:t>Decisions (10 minutes)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131B5E-2A30-DCF8-D15A-C54F9D94C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This document is licensed under the GPL-3.0 License - see the LICENSE.md file for details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A605F2-FF0E-63FC-F748-47439A2BC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627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66C8C-302E-8F6F-8E93-948E924BE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This document is licensed under the GPL-3.0 License - see the LICENSE.md file for details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B1F8A2-9003-2AE2-5F6E-03CCAC6C5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7</a:t>
            </a:fld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4D556-B8FC-8CF3-26C2-3A41B546EFA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301625"/>
            <a:ext cx="11823700" cy="58753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GB" sz="1200" dirty="0">
                <a:solidFill>
                  <a:srgbClr val="1F2328"/>
                </a:solidFill>
                <a:latin typeface="-apple-system"/>
                <a:ea typeface="-apple-system"/>
                <a:cs typeface="-apple-system"/>
              </a:rPr>
              <a:t>There are four steps in the workshop:</a:t>
            </a:r>
          </a:p>
          <a:p>
            <a:pPr marL="228600" indent="-228600">
              <a:buFont typeface=""/>
              <a:buChar char="•"/>
            </a:pPr>
            <a:r>
              <a:rPr lang="en-GB" sz="1200" dirty="0">
                <a:solidFill>
                  <a:srgbClr val="1F2328"/>
                </a:solidFill>
                <a:latin typeface="-apple-system"/>
                <a:ea typeface="-apple-system"/>
                <a:cs typeface="-apple-system"/>
              </a:rPr>
              <a:t>problem description</a:t>
            </a:r>
          </a:p>
          <a:p>
            <a:pPr marL="228600" lvl="1" indent="-228600">
              <a:buFont typeface=""/>
              <a:buChar char="•"/>
            </a:pPr>
            <a:r>
              <a:rPr lang="en-GB" sz="1100" dirty="0">
                <a:solidFill>
                  <a:srgbClr val="1F2328"/>
                </a:solidFill>
                <a:latin typeface="-apple-system"/>
                <a:ea typeface="-apple-system"/>
                <a:cs typeface="-apple-system"/>
              </a:rPr>
              <a:t>how does this damage the business?</a:t>
            </a:r>
          </a:p>
          <a:p>
            <a:pPr marL="228600" lvl="1" indent="-228600">
              <a:buFont typeface=""/>
              <a:buChar char="•"/>
            </a:pPr>
            <a:r>
              <a:rPr lang="en-GB" sz="1100" dirty="0">
                <a:solidFill>
                  <a:srgbClr val="1F2328"/>
                </a:solidFill>
                <a:latin typeface="-apple-system"/>
                <a:ea typeface="-apple-system"/>
                <a:cs typeface="-apple-system"/>
              </a:rPr>
              <a:t>will key business stakeholders recognise the problem</a:t>
            </a:r>
          </a:p>
          <a:p>
            <a:pPr marL="228600" lvl="1" indent="-228600">
              <a:buFont typeface=""/>
              <a:buChar char="•"/>
            </a:pPr>
            <a:r>
              <a:rPr lang="en-GB" sz="1100" dirty="0">
                <a:solidFill>
                  <a:srgbClr val="1F2328"/>
                </a:solidFill>
                <a:latin typeface="-apple-system"/>
                <a:ea typeface="-apple-system"/>
                <a:cs typeface="-apple-system"/>
              </a:rPr>
              <a:t>what makes it important</a:t>
            </a:r>
          </a:p>
          <a:p>
            <a:pPr marL="228600" lvl="1" indent="-228600">
              <a:buFont typeface=""/>
              <a:buChar char="•"/>
            </a:pPr>
            <a:r>
              <a:rPr lang="en-GB" sz="1100" dirty="0">
                <a:solidFill>
                  <a:srgbClr val="1F2328"/>
                </a:solidFill>
                <a:latin typeface="-apple-system"/>
                <a:ea typeface="-apple-system"/>
                <a:cs typeface="-apple-system"/>
              </a:rPr>
              <a:t>why now</a:t>
            </a:r>
          </a:p>
          <a:p>
            <a:pPr marL="228600" lvl="1" indent="-228600">
              <a:buFont typeface=""/>
              <a:buChar char="•"/>
            </a:pPr>
            <a:r>
              <a:rPr lang="en-GB" sz="1100" dirty="0">
                <a:solidFill>
                  <a:srgbClr val="1F2328"/>
                </a:solidFill>
                <a:latin typeface="-apple-system"/>
                <a:ea typeface="-apple-system"/>
                <a:cs typeface="-apple-system"/>
              </a:rPr>
              <a:t>why are enterpriser architects necessary</a:t>
            </a:r>
          </a:p>
          <a:p>
            <a:pPr marL="228600" indent="-228600">
              <a:buFont typeface=""/>
              <a:buChar char="•"/>
            </a:pPr>
            <a:r>
              <a:rPr lang="en-GB" sz="1200" dirty="0">
                <a:solidFill>
                  <a:srgbClr val="1F2328"/>
                </a:solidFill>
                <a:latin typeface="-apple-system"/>
                <a:ea typeface="-apple-system"/>
                <a:cs typeface="-apple-system"/>
              </a:rPr>
              <a:t>description of how we know when problem is solved</a:t>
            </a:r>
          </a:p>
          <a:p>
            <a:pPr marL="228600" lvl="1" indent="-228600">
              <a:buFont typeface=""/>
              <a:buChar char="•"/>
            </a:pPr>
            <a:r>
              <a:rPr lang="en-GB" sz="1100" dirty="0">
                <a:solidFill>
                  <a:srgbClr val="1F2328"/>
                </a:solidFill>
                <a:latin typeface="-apple-system"/>
                <a:ea typeface="-apple-system"/>
                <a:cs typeface="-apple-system"/>
              </a:rPr>
              <a:t>what is the maximum that should be paid to solve this problem</a:t>
            </a:r>
          </a:p>
          <a:p>
            <a:pPr marL="228600" lvl="1" indent="-228600">
              <a:buFont typeface=""/>
              <a:buChar char="•"/>
            </a:pPr>
            <a:r>
              <a:rPr lang="en-GB" sz="1100" dirty="0">
                <a:solidFill>
                  <a:srgbClr val="1F2328"/>
                </a:solidFill>
                <a:latin typeface="-apple-system"/>
                <a:ea typeface="-apple-system"/>
                <a:cs typeface="-apple-system"/>
              </a:rPr>
              <a:t>what does success look like</a:t>
            </a:r>
          </a:p>
          <a:p>
            <a:pPr marL="228600" lvl="1" indent="-228600">
              <a:buFont typeface=""/>
              <a:buChar char="•"/>
            </a:pPr>
            <a:r>
              <a:rPr lang="en-GB" sz="1100" dirty="0">
                <a:solidFill>
                  <a:srgbClr val="1F2328"/>
                </a:solidFill>
                <a:latin typeface="-apple-system"/>
                <a:ea typeface="-apple-system"/>
                <a:cs typeface="-apple-system"/>
              </a:rPr>
              <a:t>how do we measure it</a:t>
            </a:r>
          </a:p>
          <a:p>
            <a:pPr marL="228600" lvl="1" indent="-228600">
              <a:buFont typeface=""/>
              <a:buChar char="•"/>
            </a:pPr>
            <a:r>
              <a:rPr lang="en-GB" sz="1100" dirty="0">
                <a:solidFill>
                  <a:srgbClr val="1F2328"/>
                </a:solidFill>
                <a:latin typeface="-apple-system"/>
                <a:ea typeface="-apple-system"/>
                <a:cs typeface="-apple-system"/>
              </a:rPr>
              <a:t>when must success be delivered</a:t>
            </a:r>
          </a:p>
          <a:p>
            <a:pPr marL="228600" lvl="1">
              <a:buFont typeface=""/>
              <a:buChar char="•"/>
            </a:pPr>
            <a:r>
              <a:rPr lang="en-GB" sz="1100" dirty="0">
                <a:solidFill>
                  <a:srgbClr val="1F2328"/>
                </a:solidFill>
                <a:latin typeface="-apple-system"/>
                <a:ea typeface="-apple-system"/>
                <a:cs typeface="-apple-system"/>
              </a:rPr>
              <a:t>Is there an outline route to value</a:t>
            </a:r>
          </a:p>
          <a:p>
            <a:pPr marL="228600" lvl="1" indent="-228600">
              <a:buFont typeface=""/>
              <a:buChar char="•"/>
            </a:pPr>
            <a:r>
              <a:rPr lang="en-GB" sz="1100" dirty="0">
                <a:solidFill>
                  <a:srgbClr val="1F2328"/>
                </a:solidFill>
                <a:latin typeface="-apple-system"/>
                <a:ea typeface="-apple-system"/>
                <a:cs typeface="-apple-system"/>
              </a:rPr>
              <a:t>can it success be phased</a:t>
            </a:r>
          </a:p>
          <a:p>
            <a:pPr marL="228600" lvl="1" indent="-228600">
              <a:buFont typeface=""/>
              <a:buChar char="•"/>
            </a:pPr>
            <a:r>
              <a:rPr lang="en-GB" sz="1100" dirty="0">
                <a:solidFill>
                  <a:srgbClr val="1F2328"/>
                </a:solidFill>
                <a:latin typeface="-apple-system"/>
                <a:ea typeface="-apple-system"/>
                <a:cs typeface="-apple-system"/>
              </a:rPr>
              <a:t>can we stop before we get to success</a:t>
            </a:r>
          </a:p>
          <a:p>
            <a:pPr marL="228600" lvl="1" indent="-228600">
              <a:buFont typeface=""/>
              <a:buChar char="•"/>
            </a:pPr>
            <a:r>
              <a:rPr lang="en-GB" sz="1100" dirty="0">
                <a:solidFill>
                  <a:srgbClr val="1F2328"/>
                </a:solidFill>
                <a:latin typeface="-apple-system"/>
                <a:ea typeface="-apple-system"/>
                <a:cs typeface="-apple-system"/>
              </a:rPr>
              <a:t>risks, issues, blockers, concerns, constraints</a:t>
            </a:r>
          </a:p>
          <a:p>
            <a:pPr marL="228600" lvl="1" indent="-228600">
              <a:buFont typeface=""/>
              <a:buChar char="•"/>
            </a:pPr>
            <a:r>
              <a:rPr lang="en-GB" sz="1100" dirty="0">
                <a:solidFill>
                  <a:srgbClr val="1F2328"/>
                </a:solidFill>
                <a:latin typeface="-apple-system"/>
                <a:ea typeface="-apple-system"/>
                <a:cs typeface="-apple-system"/>
              </a:rPr>
              <a:t>any critical details that could derail us</a:t>
            </a:r>
          </a:p>
          <a:p>
            <a:pPr marL="228600" indent="-228600">
              <a:buFont typeface=""/>
              <a:buChar char="•"/>
            </a:pPr>
            <a:r>
              <a:rPr lang="en-GB" sz="1200" dirty="0">
                <a:solidFill>
                  <a:srgbClr val="1F2328"/>
                </a:solidFill>
                <a:latin typeface="-apple-system"/>
                <a:ea typeface="-apple-system"/>
                <a:cs typeface="-apple-system"/>
              </a:rPr>
              <a:t>key stakeholders</a:t>
            </a:r>
          </a:p>
          <a:p>
            <a:pPr marL="228600" lvl="1" indent="-228600">
              <a:buFont typeface=""/>
              <a:buChar char="•"/>
            </a:pPr>
            <a:r>
              <a:rPr lang="en-GB" sz="1100" dirty="0">
                <a:solidFill>
                  <a:srgbClr val="1F2328"/>
                </a:solidFill>
                <a:latin typeface="-apple-system"/>
                <a:ea typeface="-apple-system"/>
                <a:cs typeface="-apple-system"/>
              </a:rPr>
              <a:t>who pays</a:t>
            </a:r>
          </a:p>
          <a:p>
            <a:pPr marL="228600" lvl="1" indent="-228600">
              <a:buFont typeface=""/>
              <a:buChar char="•"/>
            </a:pPr>
            <a:r>
              <a:rPr lang="en-GB" sz="1100" dirty="0">
                <a:solidFill>
                  <a:srgbClr val="1F2328"/>
                </a:solidFill>
                <a:latin typeface="-apple-system"/>
                <a:ea typeface="-apple-system"/>
                <a:cs typeface="-apple-system"/>
              </a:rPr>
              <a:t>who cares</a:t>
            </a:r>
          </a:p>
          <a:p>
            <a:pPr marL="228600" lvl="1" indent="-228600">
              <a:buFont typeface=""/>
              <a:buChar char="•"/>
            </a:pPr>
            <a:r>
              <a:rPr lang="en-GB" sz="1100" dirty="0">
                <a:solidFill>
                  <a:srgbClr val="1F2328"/>
                </a:solidFill>
                <a:latin typeface="-apple-system"/>
                <a:ea typeface="-apple-system"/>
                <a:cs typeface="-apple-system"/>
              </a:rPr>
              <a:t>who can cause problems</a:t>
            </a:r>
          </a:p>
          <a:p>
            <a:pPr marL="228600" lvl="1" indent="-228600">
              <a:buFont typeface=""/>
              <a:buChar char="•"/>
            </a:pPr>
            <a:r>
              <a:rPr lang="en-GB" sz="1100" dirty="0">
                <a:solidFill>
                  <a:srgbClr val="1F2328"/>
                </a:solidFill>
                <a:latin typeface="-apple-system"/>
                <a:ea typeface="-apple-system"/>
                <a:cs typeface="-apple-system"/>
              </a:rPr>
              <a:t>who needs to support</a:t>
            </a:r>
          </a:p>
          <a:p>
            <a:pPr marL="228600" lvl="1" indent="-228600">
              <a:buFont typeface=""/>
              <a:buChar char="•"/>
            </a:pPr>
            <a:r>
              <a:rPr lang="en-GB" sz="1100" dirty="0">
                <a:solidFill>
                  <a:srgbClr val="1F2328"/>
                </a:solidFill>
                <a:latin typeface="-apple-system"/>
                <a:ea typeface="-apple-system"/>
                <a:cs typeface="-apple-system"/>
              </a:rPr>
              <a:t>who do we need to persuade to back us</a:t>
            </a:r>
          </a:p>
          <a:p>
            <a:pPr marL="228600" indent="-228600">
              <a:buFont typeface=""/>
              <a:buChar char="•"/>
            </a:pPr>
            <a:r>
              <a:rPr lang="en-GB" sz="1200" dirty="0">
                <a:solidFill>
                  <a:srgbClr val="1F2328"/>
                </a:solidFill>
                <a:latin typeface="-apple-system"/>
                <a:ea typeface="-apple-system"/>
                <a:cs typeface="-apple-system"/>
              </a:rPr>
              <a:t>decisions</a:t>
            </a:r>
          </a:p>
          <a:p>
            <a:pPr marL="228600" lvl="1" indent="-228600">
              <a:buFont typeface=""/>
              <a:buChar char="•"/>
            </a:pPr>
            <a:r>
              <a:rPr lang="en-GB" sz="1100" dirty="0">
                <a:solidFill>
                  <a:srgbClr val="1F2328"/>
                </a:solidFill>
                <a:latin typeface="-apple-system"/>
                <a:ea typeface="-apple-system"/>
                <a:cs typeface="-apple-system"/>
              </a:rPr>
              <a:t>go / no go - should we look for solutions?</a:t>
            </a:r>
          </a:p>
          <a:p>
            <a:pPr marL="228600" lvl="1" indent="-228600">
              <a:buFont typeface=""/>
              <a:buChar char="•"/>
            </a:pPr>
            <a:r>
              <a:rPr lang="en-GB" sz="1100" dirty="0">
                <a:solidFill>
                  <a:srgbClr val="1F2328"/>
                </a:solidFill>
                <a:latin typeface="-apple-system"/>
                <a:ea typeface="-apple-system"/>
                <a:cs typeface="-apple-system"/>
              </a:rPr>
              <a:t>who will plan next steps and when</a:t>
            </a:r>
          </a:p>
          <a:p>
            <a:r>
              <a:rPr lang="en-GB" sz="1200" dirty="0">
                <a:solidFill>
                  <a:srgbClr val="1F2328"/>
                </a:solidFill>
                <a:latin typeface="-apple-system"/>
                <a:ea typeface="-apple-system"/>
                <a:cs typeface="-apple-system"/>
              </a:rPr>
              <a:t>At the end of the workshop, there should be:</a:t>
            </a:r>
          </a:p>
          <a:p>
            <a:pPr>
              <a:buFont typeface=""/>
              <a:buChar char="•"/>
            </a:pPr>
            <a:r>
              <a:rPr lang="en-GB" sz="1200" dirty="0">
                <a:solidFill>
                  <a:srgbClr val="1F2328"/>
                </a:solidFill>
                <a:latin typeface="-apple-system"/>
                <a:ea typeface="-apple-system"/>
                <a:cs typeface="-apple-system"/>
              </a:rPr>
              <a:t>an agreed </a:t>
            </a:r>
            <a:r>
              <a:rPr lang="en-GB" sz="1200" dirty="0" err="1">
                <a:solidFill>
                  <a:srgbClr val="1F2328"/>
                </a:solidFill>
                <a:latin typeface="-apple-system"/>
                <a:ea typeface="-apple-system"/>
                <a:cs typeface="-apple-system"/>
              </a:rPr>
              <a:t>well formed</a:t>
            </a:r>
            <a:r>
              <a:rPr lang="en-GB" sz="1200" dirty="0">
                <a:solidFill>
                  <a:srgbClr val="1F2328"/>
                </a:solidFill>
                <a:latin typeface="-apple-system"/>
                <a:ea typeface="-apple-system"/>
                <a:cs typeface="-apple-system"/>
              </a:rPr>
              <a:t> problem statement</a:t>
            </a:r>
          </a:p>
          <a:p>
            <a:pPr>
              <a:buFont typeface=""/>
              <a:buChar char="•"/>
            </a:pPr>
            <a:r>
              <a:rPr lang="en-GB" sz="1200" dirty="0">
                <a:solidFill>
                  <a:srgbClr val="1F2328"/>
                </a:solidFill>
                <a:latin typeface="-apple-system"/>
                <a:ea typeface="-apple-system"/>
                <a:cs typeface="-apple-system"/>
              </a:rPr>
              <a:t>a decision on whether to prioritise architecture activity</a:t>
            </a:r>
          </a:p>
          <a:p>
            <a:pPr>
              <a:buFont typeface=""/>
              <a:buChar char="•"/>
            </a:pPr>
            <a:r>
              <a:rPr lang="en-GB" sz="1200" dirty="0">
                <a:solidFill>
                  <a:srgbClr val="1F2328"/>
                </a:solidFill>
                <a:latin typeface="-apple-system"/>
                <a:ea typeface="-apple-system"/>
                <a:cs typeface="-apple-system"/>
              </a:rPr>
              <a:t>an owner to </a:t>
            </a:r>
            <a:r>
              <a:rPr lang="en-GB" sz="1200" dirty="0" err="1">
                <a:solidFill>
                  <a:srgbClr val="1F2328"/>
                </a:solidFill>
                <a:latin typeface="-apple-system"/>
                <a:ea typeface="-apple-system"/>
                <a:cs typeface="-apple-system"/>
              </a:rPr>
              <a:t>communciate</a:t>
            </a:r>
            <a:r>
              <a:rPr lang="en-GB" sz="1200" dirty="0">
                <a:solidFill>
                  <a:srgbClr val="1F2328"/>
                </a:solidFill>
                <a:latin typeface="-apple-system"/>
                <a:ea typeface="-apple-system"/>
                <a:cs typeface="-apple-system"/>
              </a:rPr>
              <a:t> the outcome and take it forward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908234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7E728-DE3A-E5A9-122D-555B2D436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CCA43-7B0C-7A33-83EA-58601CA0F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6DC850-3989-066F-C59B-558F873AF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This document is licensed under the GPL-3.0 License - see the LICENSE.md file for details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E81EF1-4A5F-E79F-C984-72D7FBFFE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565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C2345-B650-F5FC-AE46-746E601A0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1456F-36CF-5EF8-FE52-30446734E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0B6BEE-7732-EAC4-D41A-3066B9FA8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This document is licensed under the GPL-3.0 License - see the LICENSE.md file for details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4017F-AEEE-44B6-864F-D4F02B547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430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Architecture Challenge Statement Development</vt:lpstr>
      <vt:lpstr>Introduction</vt:lpstr>
      <vt:lpstr>Pre-condition</vt:lpstr>
      <vt:lpstr>Attendees</vt:lpstr>
      <vt:lpstr>The invitation</vt:lpstr>
      <vt:lpstr>Workshop Outline</vt:lpstr>
      <vt:lpstr>PowerPoint Presentation</vt:lpstr>
      <vt:lpstr>Introduction</vt:lpstr>
      <vt:lpstr>Problem</vt:lpstr>
      <vt:lpstr>Success</vt:lpstr>
      <vt:lpstr>Route to Value</vt:lpstr>
      <vt:lpstr>Stakeholders</vt:lpstr>
      <vt:lpstr>Decisions</vt:lpstr>
      <vt:lpstr>Template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263</cp:revision>
  <dcterms:created xsi:type="dcterms:W3CDTF">2013-07-15T20:26:40Z</dcterms:created>
  <dcterms:modified xsi:type="dcterms:W3CDTF">2024-04-22T16:18:31Z</dcterms:modified>
</cp:coreProperties>
</file>