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1491199961" r:id="rId1"/>
  </p:sldMasterIdLst>
  <p:sldIdLst>
    <p:sldId id="264" r:id="rId3"/>
    <p:sldId id="256" r:id="rId4"/>
    <p:sldId id="257" r:id="rId5"/>
    <p:sldId id="258" r:id="rId6"/>
    <p:sldId id="259" r:id="rId7"/>
    <p:sldId id="262" r:id="rId8"/>
    <p:sldId id="261" r:id="rId9"/>
    <p:sldId id="267" r:id="rId10"/>
  </p:sldIdLst>
  <p:sldSz cx="9144000" cy="5143500"/>
  <p:notesSz cx="6858000" cy="9144000"/>
  <p:defaultTextStyle>
    <a:defPPr>
      <a:defRPr lang="zh-CN"/>
    </a:defPPr>
    <a:lvl1pPr marL="0" lvl="0"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defRPr>
    </a:lvl1pPr>
    <a:lvl2pPr marL="457200" lvl="1"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defRPr>
    </a:lvl2pPr>
    <a:lvl3pPr marL="914400" lvl="2"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defRPr>
    </a:lvl3pPr>
    <a:lvl4pPr marL="1371600" lvl="3"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defRPr>
    </a:lvl4pPr>
    <a:lvl5pPr marL="1828800" lvl="4"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defRPr>
    </a:lvl5pPr>
    <a:lvl6pPr marL="2286000" lvl="5"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defRPr>
    </a:lvl6pPr>
    <a:lvl7pPr marL="2743200" lvl="6"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defRPr>
    </a:lvl7pPr>
    <a:lvl8pPr marL="3200400" lvl="7"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defRPr>
    </a:lvl8pPr>
    <a:lvl9pPr marL="3657600" lvl="8"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defRPr>
    </a:lvl9pPr>
  </p:defaultTextStyle>
</p:presentation>
</file>

<file path=ppt/tableStyles.xml><?xml version="1.0" encoding="utf-8"?>
<a:tblStyleLst xmlns:a="http://schemas.openxmlformats.org/drawingml/2006/main" def="{6f4af452-400f-490d-9ee4-6a6cd78dba94}"/>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mc="http://schemas.openxmlformats.org/markup-compatibility/2006" xmlns:p="http://schemas.openxmlformats.org/presentationml/2006/main" xmlns:p14="http://schemas.microsoft.com/office/powerpoint/2010/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2701529"/>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mc:AlternateContent>
    <mc:Choice Requires="p14">
      <p:transition p14:dur="500">
        <p:newsflash/>
      </p:transition>
    </mc:Choice>
    <mc:Fallback>
      <p:transition>
        <p:newsflash/>
      </p:transition>
    </mc:Fallback>
  </mc:AlternateContent>
</p:sldLayout>
</file>

<file path=ppt/slideLayouts/slideLayout10.xml><?xml version="1.0" encoding="utf-8"?>
<p:sldLayout xmlns:a="http://schemas.openxmlformats.org/drawingml/2006/main" xmlns:mc="http://schemas.openxmlformats.org/markup-compatibility/2006" xmlns:p="http://schemas.openxmlformats.org/presentationml/2006/main" xmlns:p14="http://schemas.microsoft.com/office/powerpoint/2010/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mc:AlternateContent>
    <mc:Choice Requires="p14">
      <p:transition p14:dur="500">
        <p:newsflash/>
      </p:transition>
    </mc:Choice>
    <mc:Fallback>
      <p:transition>
        <p:newsflash/>
      </p:transition>
    </mc:Fallback>
  </mc:AlternateContent>
</p:sldLayout>
</file>

<file path=ppt/slideLayouts/slideLayout11.xml><?xml version="1.0" encoding="utf-8"?>
<p:sldLayout xmlns:a="http://schemas.openxmlformats.org/drawingml/2006/main" xmlns:mc="http://schemas.openxmlformats.org/markup-compatibility/2006" xmlns:p="http://schemas.openxmlformats.org/presentationml/2006/main" xmlns:p14="http://schemas.microsoft.com/office/powerpoint/2010/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6375"/>
            <a:ext cx="6052930" cy="438785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mc:AlternateContent>
    <mc:Choice Requires="p14">
      <p:transition p14:dur="500">
        <p:newsflash/>
      </p:transition>
    </mc:Choice>
    <mc:Fallback>
      <p:transition>
        <p:newsflash/>
      </p:transition>
    </mc:Fallback>
  </mc:AlternateContent>
</p:sldLayout>
</file>

<file path=ppt/slideLayouts/slideLayout2.xml><?xml version="1.0" encoding="utf-8"?>
<p:sldLayout xmlns:a="http://schemas.openxmlformats.org/drawingml/2006/main" xmlns:mc="http://schemas.openxmlformats.org/markup-compatibility/2006" xmlns:p="http://schemas.openxmlformats.org/presentationml/2006/main" xmlns:p14="http://schemas.microsoft.com/office/powerpoint/2010/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mc:AlternateContent>
    <mc:Choice Requires="p14">
      <p:transition p14:dur="500">
        <p:newsflash/>
      </p:transition>
    </mc:Choice>
    <mc:Fallback>
      <p:transition>
        <p:newsflash/>
      </p:transition>
    </mc:Fallback>
  </mc:AlternateContent>
</p:sldLayout>
</file>

<file path=ppt/slideLayouts/slideLayout3.xml><?xml version="1.0" encoding="utf-8"?>
<p:sldLayout xmlns:a="http://schemas.openxmlformats.org/drawingml/2006/main" xmlns:mc="http://schemas.openxmlformats.org/markup-compatibility/2006" xmlns:p="http://schemas.openxmlformats.org/presentationml/2006/main" xmlns:p14="http://schemas.microsoft.com/office/powerpoint/2010/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304"/>
            <a:ext cx="7886700" cy="2139553"/>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3442097"/>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mc:AlternateContent>
    <mc:Choice Requires="p14">
      <p:transition p14:dur="500">
        <p:newsflash/>
      </p:transition>
    </mc:Choice>
    <mc:Fallback>
      <p:transition>
        <p:newsflash/>
      </p:transition>
    </mc:Fallback>
  </mc:AlternateContent>
</p:sldLayout>
</file>

<file path=ppt/slideLayouts/slideLayout4.xml><?xml version="1.0" encoding="utf-8"?>
<p:sldLayout xmlns:a="http://schemas.openxmlformats.org/drawingml/2006/main" xmlns:mc="http://schemas.openxmlformats.org/markup-compatibility/2006" xmlns:p="http://schemas.openxmlformats.org/presentationml/2006/main" xmlns:p14="http://schemas.microsoft.com/office/powerpoint/2010/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0"/>
            <a:ext cx="4032504" cy="33940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4296" y="1200150"/>
            <a:ext cx="4032504" cy="33940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6" name="页脚占位符 5"/>
          <p:cNvSpPr>
            <a:spLocks noGrp="1"/>
          </p:cNvSpPr>
          <p:nvPr>
            <p:ph type="ftr" sz="quarter" idx="11"/>
          </p:nvPr>
        </p:nvSpPr>
        <p:spPr/>
        <p:txBody>
          <a:bodyPr/>
          <a:lstStyle/>
          <a:p>
            <a:pPr lvl="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mc:AlternateContent>
    <mc:Choice Requires="p14">
      <p:transition p14:dur="500">
        <p:newsflash/>
      </p:transition>
    </mc:Choice>
    <mc:Fallback>
      <p:transition>
        <p:newsflash/>
      </p:transition>
    </mc:Fallback>
  </mc:AlternateContent>
</p:sldLayout>
</file>

<file path=ppt/slideLayouts/slideLayout5.xml><?xml version="1.0" encoding="utf-8"?>
<p:sldLayout xmlns:a="http://schemas.openxmlformats.org/drawingml/2006/main" xmlns:mc="http://schemas.openxmlformats.org/markup-compatibility/2006" xmlns:p="http://schemas.openxmlformats.org/presentationml/2006/main" xmlns:p14="http://schemas.microsoft.com/office/powerpoint/2010/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1999034"/>
            <a:ext cx="3655181"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8" name="页脚占位符 7"/>
          <p:cNvSpPr>
            <a:spLocks noGrp="1"/>
          </p:cNvSpPr>
          <p:nvPr>
            <p:ph type="ftr" sz="quarter" idx="11"/>
          </p:nvPr>
        </p:nvSpPr>
        <p:spPr/>
        <p:txBody>
          <a:bodyPr/>
          <a:lstStyle/>
          <a:p>
            <a:pPr lvl="0"/>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mc:AlternateContent>
    <mc:Choice Requires="p14">
      <p:transition p14:dur="500">
        <p:newsflash/>
      </p:transition>
    </mc:Choice>
    <mc:Fallback>
      <p:transition>
        <p:newsflash/>
      </p:transition>
    </mc:Fallback>
  </mc:AlternateContent>
</p:sldLayout>
</file>

<file path=ppt/slideLayouts/slideLayout6.xml><?xml version="1.0" encoding="utf-8"?>
<p:sldLayout xmlns:a="http://schemas.openxmlformats.org/drawingml/2006/main" xmlns:mc="http://schemas.openxmlformats.org/markup-compatibility/2006" xmlns:p="http://schemas.openxmlformats.org/presentationml/2006/main" xmlns:p14="http://schemas.microsoft.com/office/powerpoint/2010/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4" name="页脚占位符 3"/>
          <p:cNvSpPr>
            <a:spLocks noGrp="1"/>
          </p:cNvSpPr>
          <p:nvPr>
            <p:ph type="ftr" sz="quarter" idx="11"/>
          </p:nvPr>
        </p:nvSpPr>
        <p:spPr/>
        <p:txBody>
          <a:bodyPr/>
          <a:lstStyle/>
          <a:p>
            <a:pPr lvl="0"/>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mc:AlternateContent>
    <mc:Choice Requires="p14">
      <p:transition p14:dur="500">
        <p:newsflash/>
      </p:transition>
    </mc:Choice>
    <mc:Fallback>
      <p:transition>
        <p:newsflash/>
      </p:transition>
    </mc:Fallback>
  </mc:AlternateContent>
</p:sldLayout>
</file>

<file path=ppt/slideLayouts/slideLayout7.xml><?xml version="1.0" encoding="utf-8"?>
<p:sldLayout xmlns:a="http://schemas.openxmlformats.org/drawingml/2006/main" xmlns:mc="http://schemas.openxmlformats.org/markup-compatibility/2006" xmlns:p="http://schemas.openxmlformats.org/presentationml/2006/main" xmlns:p14="http://schemas.microsoft.com/office/powerpoint/2010/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3" name="页脚占位符 2"/>
          <p:cNvSpPr>
            <a:spLocks noGrp="1"/>
          </p:cNvSpPr>
          <p:nvPr>
            <p:ph type="ftr" sz="quarter" idx="11"/>
          </p:nvPr>
        </p:nvSpPr>
        <p:spPr/>
        <p:txBody>
          <a:bodyPr/>
          <a:lstStyle/>
          <a:p>
            <a:pPr lvl="0"/>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mc:AlternateContent>
    <mc:Choice Requires="p14">
      <p:transition p14:dur="500">
        <p:newsflash/>
      </p:transition>
    </mc:Choice>
    <mc:Fallback>
      <p:transition>
        <p:newsflash/>
      </p:transition>
    </mc:Fallback>
  </mc:AlternateContent>
</p:sldLayout>
</file>

<file path=ppt/slideLayouts/slideLayout8.xml><?xml version="1.0" encoding="utf-8"?>
<p:sldLayout xmlns:a="http://schemas.openxmlformats.org/drawingml/2006/main" xmlns:mc="http://schemas.openxmlformats.org/markup-compatibility/2006" xmlns:p="http://schemas.openxmlformats.org/presentationml/2006/main" xmlns:p14="http://schemas.microsoft.com/office/powerpoint/2010/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6" name="页脚占位符 5"/>
          <p:cNvSpPr>
            <a:spLocks noGrp="1"/>
          </p:cNvSpPr>
          <p:nvPr>
            <p:ph type="ftr" sz="quarter" idx="11"/>
          </p:nvPr>
        </p:nvSpPr>
        <p:spPr/>
        <p:txBody>
          <a:bodyPr/>
          <a:lstStyle/>
          <a:p>
            <a:pPr lvl="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mc:AlternateContent>
    <mc:Choice Requires="p14">
      <p:transition p14:dur="500">
        <p:newsflash/>
      </p:transition>
    </mc:Choice>
    <mc:Fallback>
      <p:transition>
        <p:newsflash/>
      </p:transition>
    </mc:Fallback>
  </mc:AlternateContent>
</p:sldLayout>
</file>

<file path=ppt/slideLayouts/slideLayout9.xml><?xml version="1.0" encoding="utf-8"?>
<p:sldLayout xmlns:a="http://schemas.openxmlformats.org/drawingml/2006/main" xmlns:mc="http://schemas.openxmlformats.org/markup-compatibility/2006" xmlns:p="http://schemas.openxmlformats.org/presentationml/2006/main" xmlns:p14="http://schemas.microsoft.com/office/powerpoint/2010/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3124012" cy="120015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342901"/>
            <a:ext cx="4629150" cy="405288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1543050"/>
            <a:ext cx="3124012" cy="2858691"/>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6" name="页脚占位符 5"/>
          <p:cNvSpPr>
            <a:spLocks noGrp="1"/>
          </p:cNvSpPr>
          <p:nvPr>
            <p:ph type="ftr" sz="quarter" idx="11"/>
          </p:nvPr>
        </p:nvSpPr>
        <p:spPr/>
        <p:txBody>
          <a:bodyPr/>
          <a:lstStyle/>
          <a:p>
            <a:pPr lvl="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mc:AlternateContent>
    <mc:Choice Requires="p14">
      <p:transition p14:dur="500">
        <p:newsflash/>
      </p:transition>
    </mc:Choice>
    <mc:Fallback>
      <p:transition>
        <p:newsflash/>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mc="http://schemas.openxmlformats.org/markup-compatibility/2006" xmlns:p="http://schemas.openxmlformats.org/presentationml/2006/main" xmlns:p14="http://schemas.microsoft.com/office/powerpoint/2010/main" xmlns:r="http://schemas.openxmlformats.org/officeDocument/2006/relationships">
  <p:cSld>
    <p:bg>
      <p:bgPr>
        <a:solidFill>
          <a:srgbClr val="333E50">
            <a:alpha val="100000"/>
          </a:srgbClr>
        </a:solidFill>
        <a:effectLst/>
      </p:bgPr>
    </p:bg>
    <p:spTree>
      <p:nvGrpSpPr>
        <p:cNvPr id="1" name=""/>
        <p:cNvGrpSpPr/>
        <p:nvPr/>
      </p:nvGrpSpPr>
      <p:grpSpPr/>
      <p:sp>
        <p:nvSpPr>
          <p:cNvPr id="1026" name="标题占位符 1"/>
          <p:cNvSpPr>
            <a:spLocks noGrp="1"/>
          </p:cNvSpPr>
          <p:nvPr>
            <p:ph type="title"/>
          </p:nvPr>
        </p:nvSpPr>
        <p:spPr>
          <a:xfrm>
            <a:off x="457200" y="206375"/>
            <a:ext cx="8229600" cy="857250"/>
          </a:xfrm>
          <a:prstGeom prst="rect">
            <a:avLst/>
          </a:prstGeom>
          <a:noFill/>
          <a:ln w="9525">
            <a:noFill/>
          </a:ln>
        </p:spPr>
        <p:txBody>
          <a:bodyPr vert="horz" anchor="ctr">
            <a:normAutofit/>
          </a:bodyPr>
          <a:p>
            <a:pPr lvl="0"/>
            <a:r>
              <a:rPr lang="zh-CN" altLang="en-US"/>
              <a:t>单击此处编辑母版标题样式</a:t>
            </a:r>
            <a:endParaRPr lang="zh-CN" altLang="en-US"/>
          </a:p>
        </p:txBody>
      </p:sp>
      <p:sp>
        <p:nvSpPr>
          <p:cNvPr id="1027" name="文本占位符 2"/>
          <p:cNvSpPr>
            <a:spLocks noGrp="1"/>
          </p:cNvSpPr>
          <p:nvPr>
            <p:ph type="body" idx="1"/>
          </p:nvPr>
        </p:nvSpPr>
        <p:spPr>
          <a:xfrm>
            <a:off x="457200" y="1200150"/>
            <a:ext cx="8229600" cy="3394075"/>
          </a:xfrm>
          <a:prstGeom prst="rect">
            <a:avLst/>
          </a:prstGeom>
          <a:noFill/>
          <a:ln w="9525">
            <a:noFill/>
          </a:ln>
        </p:spPr>
        <p:txBody>
          <a:bodyPr vert="horz">
            <a:normAutofit/>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3"/>
          <p:cNvSpPr>
            <a:spLocks noGrp="1"/>
          </p:cNvSpPr>
          <p:nvPr>
            <p:ph type="dt" sz="half" idx="2"/>
          </p:nvPr>
        </p:nvSpPr>
        <p:spPr>
          <a:xfrm>
            <a:off x="457200" y="4767263"/>
            <a:ext cx="2133600" cy="274637"/>
          </a:xfrm>
          <a:prstGeom prst="rect">
            <a:avLst/>
          </a:prstGeom>
          <a:noFill/>
          <a:ln w="9525">
            <a:noFill/>
          </a:ln>
        </p:spPr>
        <p:txBody>
          <a:bodyPr vert="horz" anchor="ctr"/>
          <a:lstStyle>
            <a:lvl1pPr algn="l">
              <a:defRPr sz="1200">
                <a:solidFill>
                  <a:srgbClr val="898989"/>
                </a:solidFill>
                <a:ea typeface="宋体" panose="02010600030101010101" pitchFamily="2" charset="-122"/>
              </a:defRPr>
            </a:lvl1pPr>
          </a:lstStyle>
          <a:p>
            <a:pPr lvl="0"/>
            <a:fld id="{BB962C8B-B14F-4D97-AF65-F5344CB8AC3E}" type="datetime1">
              <a:rPr lang="zh-CN" altLang="en-US" dirty="0"/>
            </a:fld>
            <a:endParaRPr lang="zh-CN" altLang="en-US" dirty="0"/>
          </a:p>
        </p:txBody>
      </p:sp>
      <p:sp>
        <p:nvSpPr>
          <p:cNvPr id="1029" name="页脚占位符 4"/>
          <p:cNvSpPr>
            <a:spLocks noGrp="1"/>
          </p:cNvSpPr>
          <p:nvPr>
            <p:ph type="ftr" sz="quarter" idx="3"/>
          </p:nvPr>
        </p:nvSpPr>
        <p:spPr>
          <a:xfrm>
            <a:off x="3124200" y="4767263"/>
            <a:ext cx="2895600" cy="274637"/>
          </a:xfrm>
          <a:prstGeom prst="rect">
            <a:avLst/>
          </a:prstGeom>
          <a:noFill/>
          <a:ln w="9525">
            <a:noFill/>
          </a:ln>
        </p:spPr>
        <p:txBody>
          <a:bodyPr vert="horz" anchor="ctr"/>
          <a:lstStyle>
            <a:lvl1pPr algn="ctr">
              <a:defRPr sz="1200">
                <a:solidFill>
                  <a:srgbClr val="898989"/>
                </a:solidFill>
                <a:ea typeface="宋体" panose="02010600030101010101" pitchFamily="2" charset="-122"/>
              </a:defRPr>
            </a:lvl1pPr>
          </a:lstStyle>
          <a:p>
            <a:pPr lvl="0"/>
          </a:p>
        </p:txBody>
      </p:sp>
      <p:sp>
        <p:nvSpPr>
          <p:cNvPr id="1030" name="灯片编号占位符 5"/>
          <p:cNvSpPr>
            <a:spLocks noGrp="1"/>
          </p:cNvSpPr>
          <p:nvPr>
            <p:ph type="sldNum" sz="quarter" idx="4"/>
          </p:nvPr>
        </p:nvSpPr>
        <p:spPr>
          <a:xfrm>
            <a:off x="6553200" y="4767263"/>
            <a:ext cx="2133600" cy="274637"/>
          </a:xfrm>
          <a:prstGeom prst="rect">
            <a:avLst/>
          </a:prstGeom>
          <a:noFill/>
          <a:ln w="9525">
            <a:noFill/>
          </a:ln>
        </p:spPr>
        <p:txBody>
          <a:bodyPr vert="horz" anchor="ctr"/>
          <a:lstStyle>
            <a:lvl1pPr algn="r">
              <a:defRPr sz="1200">
                <a:solidFill>
                  <a:srgbClr val="898989"/>
                </a:solidFill>
                <a:ea typeface="宋体" panose="02010600030101010101" pitchFamily="2" charset="-122"/>
              </a:defRPr>
            </a:lvl1pPr>
          </a:lstStyle>
          <a:p>
            <a:pPr lvl="0"/>
            <a:fld id="{9A0DB2DC-4C9A-4742-B13C-FB6460FD3503}" type="slidenum">
              <a:rPr lang="zh-CN" altLang="en-US" dirty="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mc:Choice Requires="p14">
      <p:transition p14:dur="500">
        <p:newsflash/>
      </p:transition>
    </mc:Choice>
    <mc:Fallback>
      <p:transition>
        <p:newsflash/>
      </p:transition>
    </mc:Fallback>
  </mc:AlternateContent>
  <p:hf sldNum="0" hdr="0" ftr="0" dt="0"/>
  <p:txStyles>
    <p:body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mn-lt"/>
          <a:ea typeface="+mn-ea"/>
          <a:cs typeface="+mn-cs"/>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mn-lt"/>
          <a:ea typeface="+mn-ea"/>
          <a:cs typeface="+mn-cs"/>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mn-lt"/>
          <a:ea typeface="+mn-ea"/>
          <a:cs typeface="+mn-cs"/>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5pPr>
      <a:lvl6pPr marL="2514600" lvl="5"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6pPr>
      <a:lvl7pPr marL="2971800" lvl="6"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7pPr>
      <a:lvl8pPr marL="3429000" lvl="7"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8pPr>
      <a:lvl9pPr marL="3886200" lvl="8"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9pPr>
    </p:bodyStyle>
    <p:otherStyle>
      <a:lvl1pPr marL="0" lvl="0"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9pPr>
    </p:otherStyle>
    <p:titleStyle>
      <a:lvl1pPr marL="914400" lvl="0" indent="-914400" algn="ctr" eaLnBrk="1" latinLnBrk="0" hangingPunct="1">
        <a:lnSpc>
          <a:spcPct val="100000"/>
        </a:lnSpc>
        <a:spcBef>
          <a:spcPct val="0"/>
        </a:spcBef>
        <a:buClr>
          <a:srgbClr val="000000"/>
        </a:buClr>
        <a:buNone/>
        <a:defRPr sz="4400" kern="1200">
          <a:solidFill>
            <a:schemeClr val="tx1"/>
          </a:solidFill>
          <a:latin typeface="+mj-lt"/>
          <a:ea typeface="+mj-ea"/>
          <a:cs typeface="+mj-cs"/>
          <a:sym typeface="Calibri" panose="020F0502020204030204" charset="0"/>
        </a:defRPr>
      </a:lvl1pPr>
    </p:title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slide1.xml><?xml version="1.0" encoding="utf-8"?>
<p:sld xmlns:a="http://schemas.openxmlformats.org/drawingml/2006/main" xmlns:a14="http://schemas.microsoft.com/office/drawing/2010/main" xmlns:p="http://schemas.openxmlformats.org/presentationml/2006/main" xmlns:r="http://schemas.openxmlformats.org/officeDocument/2006/relationships">
  <p:cSld>
    <p:spTree>
      <p:nvGrpSpPr>
        <p:cNvPr id="1" name=""/>
        <p:cNvGrpSpPr/>
        <p:nvPr/>
      </p:nvGrpSpPr>
      <p:grpSpPr/>
      <p:sp>
        <p:nvSpPr>
          <p:cNvPr id="10" name="标题 9"/>
          <p:cNvSpPr>
            <a:spLocks noGrp="1"/>
          </p:cNvSpPr>
          <p:nvPr>
            <p:ph type="title"/>
          </p:nvPr>
        </p:nvSpPr>
        <p:spPr/>
        <p:txBody>
          <a:bodyPr/>
          <a:p>
            <a:endParaRPr lang="zh-CN" altLang="en-US"/>
          </a:p>
        </p:txBody>
      </p:sp>
      <p:sp>
        <p:nvSpPr>
          <p:cNvPr id="4" name="矩形 3"/>
          <p:cNvSpPr/>
          <p:nvPr/>
        </p:nvSpPr>
        <p:spPr>
          <a:xfrm>
            <a:off x="0" y="-20320"/>
            <a:ext cx="9144000" cy="2807970"/>
          </a:xfrm>
          <a:prstGeom prst="rect">
            <a:avLst/>
          </a:prstGeom>
          <a:gradFill>
            <a:gsLst>
              <a:gs pos="0">
                <a:srgbClr val="012D86"/>
              </a:gs>
              <a:gs pos="100000">
                <a:srgbClr val="0E2557"/>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6" name="内容占位符 5"/>
          <p:cNvPicPr>
            <a:picLocks noChangeAspect="1"/>
          </p:cNvPicPr>
          <p:nvPr>
            <p:ph sz="half" idx="1"/>
          </p:nvPr>
        </p:nvPicPr>
        <p:blipFill rotWithShape="1">
          <a:blip r:embed="rId1" cstate="print">
            <a:extLst>
              <a:ext uri="{28A0092B-C50C-407E-A947-70E740481C1C}">
                <a14:useLocalDpi val="0"/>
              </a:ext>
            </a:extLst>
          </a:blip>
          <a:srcRect l="19687" r="23282"/>
          <a:stretch>
            <a:fillRect/>
          </a:stretch>
        </p:blipFill>
        <p:spPr>
          <a:xfrm>
            <a:off x="3709670" y="2049145"/>
            <a:ext cx="1724025" cy="1581150"/>
          </a:xfrm>
          <a:prstGeom prst="ellipse">
            <a:avLst/>
          </a:prstGeom>
          <a:solidFill>
            <a:schemeClr val="bg1">
              <a:lumMod val="95000"/>
            </a:schemeClr>
          </a:solidFill>
          <a:ln w="57150">
            <a:solidFill>
              <a:schemeClr val="bg1">
                <a:lumMod val="95000"/>
              </a:schemeClr>
            </a:solidFill>
          </a:ln>
          <a:effectLst/>
        </p:spPr>
      </p:pic>
      <p:pic>
        <p:nvPicPr>
          <p:cNvPr id="9" name="内容占位符 8"/>
          <p:cNvPicPr>
            <a:picLocks noChangeAspect="1"/>
          </p:cNvPicPr>
          <p:nvPr>
            <p:ph sz="half" idx="2"/>
          </p:nvPr>
        </p:nvPicPr>
        <p:blipFill>
          <a:blip r:embed="rId2"/>
          <a:stretch>
            <a:fillRect/>
          </a:stretch>
        </p:blipFill>
        <p:spPr>
          <a:xfrm>
            <a:off x="1609090" y="935355"/>
            <a:ext cx="5926455" cy="895985"/>
          </a:xfrm>
          <a:prstGeom prst="rect">
            <a:avLst/>
          </a:prstGeom>
        </p:spPr>
      </p:pic>
      <p:pic>
        <p:nvPicPr>
          <p:cNvPr id="11" name="图片 10"/>
          <p:cNvPicPr>
            <a:picLocks noChangeAspect="1"/>
          </p:cNvPicPr>
          <p:nvPr/>
        </p:nvPicPr>
        <p:blipFill>
          <a:blip r:embed="rId3"/>
          <a:stretch>
            <a:fillRect/>
          </a:stretch>
        </p:blipFill>
        <p:spPr>
          <a:xfrm>
            <a:off x="3504565" y="3942080"/>
            <a:ext cx="2133600" cy="723900"/>
          </a:xfrm>
          <a:prstGeom prst="rect">
            <a:avLst/>
          </a:prstGeom>
        </p:spPr>
      </p:pic>
    </p:spTree>
  </p:cSld>
  <p:clrMapOvr>
    <a:masterClrMapping/>
  </p:clrMapOvr>
  <p:transition>
    <p:newsflash/>
  </p:transition>
</p:sld>
</file>

<file path=ppt/slides/slide2.xml><?xml version="1.0" encoding="utf-8"?>
<p:sld xmlns:a="http://schemas.openxmlformats.org/drawingml/2006/main" xmlns:p="http://schemas.openxmlformats.org/presentationml/2006/main">
  <p:cSld>
    <p:spTree>
      <p:nvGrpSpPr>
        <p:cNvPr id="1" name=""/>
        <p:cNvGrpSpPr/>
        <p:nvPr/>
      </p:nvGrpSpPr>
      <p:grpSpPr/>
      <p:sp>
        <p:nvSpPr>
          <p:cNvPr id="3074" name="直接连接符 4"/>
          <p:cNvSpPr/>
          <p:nvPr/>
        </p:nvSpPr>
        <p:spPr>
          <a:xfrm flipH="1">
            <a:off x="0" y="0"/>
            <a:ext cx="3779838" cy="3867150"/>
          </a:xfrm>
          <a:prstGeom prst="line">
            <a:avLst/>
          </a:prstGeom>
          <a:ln w="19050" cap="flat" cmpd="sng">
            <a:solidFill>
              <a:srgbClr val="7F7F7F"/>
            </a:solidFill>
            <a:prstDash val="solid"/>
            <a:bevel/>
            <a:headEnd type="none" w="med" len="med"/>
            <a:tailEnd type="none" w="med" len="med"/>
          </a:ln>
        </p:spPr>
      </p:sp>
      <p:sp>
        <p:nvSpPr>
          <p:cNvPr id="3075" name="直接连接符 6"/>
          <p:cNvSpPr/>
          <p:nvPr/>
        </p:nvSpPr>
        <p:spPr>
          <a:xfrm>
            <a:off x="0" y="1347788"/>
            <a:ext cx="3779838" cy="3795712"/>
          </a:xfrm>
          <a:prstGeom prst="line">
            <a:avLst/>
          </a:prstGeom>
          <a:ln w="19050" cap="flat" cmpd="sng">
            <a:solidFill>
              <a:srgbClr val="7F7F7F"/>
            </a:solidFill>
            <a:prstDash val="solid"/>
            <a:bevel/>
            <a:headEnd type="none" w="med" len="med"/>
            <a:tailEnd type="none" w="med" len="med"/>
          </a:ln>
        </p:spPr>
      </p:sp>
      <p:sp>
        <p:nvSpPr>
          <p:cNvPr id="3076" name="TextBox 7"/>
          <p:cNvSpPr/>
          <p:nvPr/>
        </p:nvSpPr>
        <p:spPr>
          <a:xfrm rot="2717743">
            <a:off x="1319530" y="3044190"/>
            <a:ext cx="3785235" cy="1066800"/>
          </a:xfrm>
          <a:prstGeom prst="rect">
            <a:avLst/>
          </a:prstGeom>
          <a:noFill/>
          <a:ln w="9525">
            <a:noFill/>
          </a:ln>
        </p:spPr>
        <p:txBody>
          <a:bodyPr wrap="square">
            <a:spAutoFit/>
          </a:bodyPr>
          <a:p>
            <a:pPr lvl="0">
              <a:lnSpc>
                <a:spcPct val="100000"/>
              </a:lnSpc>
            </a:pPr>
            <a:r>
              <a:rPr lang="en-US" altLang="x-none" sz="3200" b="1" dirty="0">
                <a:solidFill>
                  <a:srgbClr val="7F7F7F"/>
                </a:solidFill>
                <a:latin typeface="方正兰亭粗黑_GBK" charset="-122"/>
                <a:ea typeface="宋体" panose="02010600030101010101" pitchFamily="2" charset="-122"/>
                <a:sym typeface="方正兰亭粗黑_GBK" charset="-122"/>
              </a:rPr>
              <a:t>Fundamentals of Materials Science</a:t>
            </a:r>
            <a:endParaRPr lang="en-US" altLang="x-none" sz="3200" b="1" dirty="0">
              <a:solidFill>
                <a:srgbClr val="7F7F7F"/>
              </a:solidFill>
              <a:latin typeface="方正兰亭粗黑_GBK" charset="-122"/>
              <a:ea typeface="宋体" panose="02010600030101010101" pitchFamily="2" charset="-122"/>
              <a:sym typeface="方正兰亭粗黑_GBK" charset="-122"/>
            </a:endParaRPr>
          </a:p>
        </p:txBody>
      </p:sp>
      <p:sp>
        <p:nvSpPr>
          <p:cNvPr id="3077" name="TextBox 10"/>
          <p:cNvSpPr/>
          <p:nvPr/>
        </p:nvSpPr>
        <p:spPr>
          <a:xfrm rot="18872915">
            <a:off x="577850" y="735013"/>
            <a:ext cx="3168650" cy="830262"/>
          </a:xfrm>
          <a:prstGeom prst="rect">
            <a:avLst/>
          </a:prstGeom>
          <a:noFill/>
          <a:ln w="9525">
            <a:noFill/>
          </a:ln>
        </p:spPr>
        <p:txBody>
          <a:bodyPr wrap="square">
            <a:spAutoFit/>
          </a:bodyPr>
          <a:p>
            <a:pPr lvl="0">
              <a:lnSpc>
                <a:spcPct val="100000"/>
              </a:lnSpc>
            </a:pPr>
            <a:r>
              <a:rPr lang="en-US" altLang="x-none" sz="4800" dirty="0">
                <a:solidFill>
                  <a:schemeClr val="bg1"/>
                </a:solidFill>
                <a:latin typeface="Calibri" panose="020F0502020204030204" charset="0"/>
                <a:ea typeface="Calibri" panose="020F0502020204030204" charset="0"/>
                <a:sym typeface="Calibri" panose="020F0502020204030204" charset="0"/>
              </a:rPr>
              <a:t>CONTENTS</a:t>
            </a:r>
            <a:endParaRPr lang="zh-CN" altLang="en-US" sz="4800" dirty="0">
              <a:solidFill>
                <a:schemeClr val="bg1"/>
              </a:solidFill>
              <a:latin typeface="Calibri" panose="020F0502020204030204" charset="0"/>
              <a:ea typeface="宋体" panose="02010600030101010101" pitchFamily="2" charset="-122"/>
              <a:sym typeface="宋体" panose="02010600030101010101" pitchFamily="2" charset="-122"/>
            </a:endParaRPr>
          </a:p>
        </p:txBody>
      </p:sp>
      <p:grpSp>
        <p:nvGrpSpPr>
          <p:cNvPr id="3079" name="组合 25"/>
          <p:cNvGrpSpPr/>
          <p:nvPr/>
        </p:nvGrpSpPr>
        <p:grpSpPr>
          <a:xfrm rot="18864976">
            <a:off x="4260850" y="1452563"/>
            <a:ext cx="333375" cy="1928812"/>
            <a:chOff x="0" y="0"/>
            <a:chExt cx="504056" cy="2191527"/>
          </a:xfrm>
        </p:grpSpPr>
        <p:sp>
          <p:nvSpPr>
            <p:cNvPr id="3080" name="五边形 13"/>
            <p:cNvSpPr/>
            <p:nvPr/>
          </p:nvSpPr>
          <p:spPr>
            <a:xfrm>
              <a:off x="0" y="0"/>
              <a:ext cx="504056" cy="216024"/>
            </a:xfrm>
            <a:prstGeom prst="homePlate">
              <a:avLst>
                <a:gd name="adj" fmla="val 58333"/>
              </a:avLst>
            </a:prstGeom>
            <a:solidFill>
              <a:srgbClr val="E36C09"/>
            </a:solidFill>
            <a:ln w="25400">
              <a:noFill/>
            </a:ln>
          </p:spPr>
          <p:txBody>
            <a:bodyPr anchor="ctr"/>
            <a:p>
              <a:pPr lvl="0"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3081" name="五边形 21"/>
            <p:cNvSpPr/>
            <p:nvPr/>
          </p:nvSpPr>
          <p:spPr>
            <a:xfrm>
              <a:off x="0" y="493876"/>
              <a:ext cx="504056" cy="216024"/>
            </a:xfrm>
            <a:prstGeom prst="homePlate">
              <a:avLst>
                <a:gd name="adj" fmla="val 58333"/>
              </a:avLst>
            </a:prstGeom>
            <a:solidFill>
              <a:srgbClr val="E36C09"/>
            </a:solidFill>
            <a:ln w="25400">
              <a:noFill/>
            </a:ln>
          </p:spPr>
          <p:txBody>
            <a:bodyPr anchor="ctr"/>
            <a:p>
              <a:pPr lvl="0"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3082" name="五边形 22"/>
            <p:cNvSpPr/>
            <p:nvPr/>
          </p:nvSpPr>
          <p:spPr>
            <a:xfrm>
              <a:off x="0" y="987752"/>
              <a:ext cx="504056" cy="216024"/>
            </a:xfrm>
            <a:prstGeom prst="homePlate">
              <a:avLst>
                <a:gd name="adj" fmla="val 58333"/>
              </a:avLst>
            </a:prstGeom>
            <a:solidFill>
              <a:srgbClr val="E36C09"/>
            </a:solidFill>
            <a:ln w="25400">
              <a:noFill/>
            </a:ln>
          </p:spPr>
          <p:txBody>
            <a:bodyPr anchor="ctr"/>
            <a:p>
              <a:pPr lvl="0"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3083" name="五边形 23"/>
            <p:cNvSpPr/>
            <p:nvPr/>
          </p:nvSpPr>
          <p:spPr>
            <a:xfrm>
              <a:off x="0" y="1975503"/>
              <a:ext cx="504056" cy="216024"/>
            </a:xfrm>
            <a:prstGeom prst="homePlate">
              <a:avLst>
                <a:gd name="adj" fmla="val 58333"/>
              </a:avLst>
            </a:prstGeom>
            <a:solidFill>
              <a:srgbClr val="E36C09"/>
            </a:solidFill>
            <a:ln w="25400">
              <a:noFill/>
            </a:ln>
          </p:spPr>
          <p:txBody>
            <a:bodyPr anchor="ctr"/>
            <a:p>
              <a:pPr lvl="0"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3084" name="五边形 24"/>
            <p:cNvSpPr/>
            <p:nvPr/>
          </p:nvSpPr>
          <p:spPr>
            <a:xfrm>
              <a:off x="0" y="1481628"/>
              <a:ext cx="504056" cy="216024"/>
            </a:xfrm>
            <a:prstGeom prst="homePlate">
              <a:avLst>
                <a:gd name="adj" fmla="val 58333"/>
              </a:avLst>
            </a:prstGeom>
            <a:solidFill>
              <a:srgbClr val="E36C09"/>
            </a:solidFill>
            <a:ln w="25400">
              <a:noFill/>
            </a:ln>
          </p:spPr>
          <p:txBody>
            <a:bodyPr anchor="ctr"/>
            <a:p>
              <a:pPr lvl="0"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sp>
        <p:nvSpPr>
          <p:cNvPr id="3085" name="TextBox 26"/>
          <p:cNvSpPr/>
          <p:nvPr/>
        </p:nvSpPr>
        <p:spPr>
          <a:xfrm rot="-2668902" flipH="1">
            <a:off x="3725863" y="779463"/>
            <a:ext cx="1828800" cy="400050"/>
          </a:xfrm>
          <a:prstGeom prst="rect">
            <a:avLst/>
          </a:prstGeom>
          <a:noFill/>
          <a:ln w="9525">
            <a:noFill/>
          </a:ln>
        </p:spPr>
        <p:txBody>
          <a:bodyPr wrap="square">
            <a:spAutoFit/>
          </a:bodyPr>
          <a:p>
            <a:pPr lvl="0">
              <a:lnSpc>
                <a:spcPct val="100000"/>
              </a:lnSpc>
            </a:pPr>
            <a:r>
              <a:rPr lang="en-US" altLang="x-none" sz="2000"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About me</a:t>
            </a:r>
            <a:endParaRPr lang="zh-CN" altLang="en-US" sz="2000"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3086" name="TextBox 27"/>
          <p:cNvSpPr/>
          <p:nvPr/>
        </p:nvSpPr>
        <p:spPr>
          <a:xfrm rot="18931099">
            <a:off x="4069080" y="1176655"/>
            <a:ext cx="1593850" cy="417830"/>
          </a:xfrm>
          <a:prstGeom prst="rect">
            <a:avLst/>
          </a:prstGeom>
          <a:noFill/>
          <a:ln w="9525">
            <a:noFill/>
          </a:ln>
        </p:spPr>
        <p:txBody>
          <a:bodyPr wrap="square">
            <a:spAutoFit/>
          </a:bodyPr>
          <a:p>
            <a:pPr lvl="0">
              <a:lnSpc>
                <a:spcPct val="100000"/>
              </a:lnSpc>
            </a:pPr>
            <a:r>
              <a:rPr lang="en-US" altLang="x-none" sz="2000"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Experience</a:t>
            </a:r>
            <a:endParaRPr lang="zh-CN" altLang="en-US" sz="2000"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3087" name="TextBox 28"/>
          <p:cNvSpPr/>
          <p:nvPr/>
        </p:nvSpPr>
        <p:spPr>
          <a:xfrm rot="18931099">
            <a:off x="4351338" y="1427163"/>
            <a:ext cx="1778000" cy="417830"/>
          </a:xfrm>
          <a:prstGeom prst="rect">
            <a:avLst/>
          </a:prstGeom>
          <a:noFill/>
          <a:ln w="9525">
            <a:noFill/>
          </a:ln>
        </p:spPr>
        <p:txBody>
          <a:bodyPr wrap="square">
            <a:spAutoFit/>
          </a:bodyPr>
          <a:p>
            <a:pPr lvl="0">
              <a:lnSpc>
                <a:spcPct val="100000"/>
              </a:lnSpc>
            </a:pPr>
            <a:r>
              <a:rPr lang="en-US" altLang="x-none" sz="2000"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Skills</a:t>
            </a:r>
            <a:endParaRPr lang="zh-CN" altLang="en-US" sz="2000"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3088" name="TextBox 29"/>
          <p:cNvSpPr/>
          <p:nvPr/>
        </p:nvSpPr>
        <p:spPr>
          <a:xfrm rot="18931099">
            <a:off x="4654550" y="1729740"/>
            <a:ext cx="1816100" cy="417830"/>
          </a:xfrm>
          <a:prstGeom prst="rect">
            <a:avLst/>
          </a:prstGeom>
          <a:noFill/>
          <a:ln w="9525">
            <a:noFill/>
          </a:ln>
        </p:spPr>
        <p:txBody>
          <a:bodyPr wrap="square">
            <a:spAutoFit/>
          </a:bodyPr>
          <a:p>
            <a:pPr lvl="0">
              <a:lnSpc>
                <a:spcPct val="100000"/>
              </a:lnSpc>
            </a:pPr>
            <a:r>
              <a:rPr lang="en-US" altLang="x-none" sz="2000"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Expectations </a:t>
            </a:r>
            <a:endParaRPr lang="en-US" altLang="x-none" sz="2000"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3089" name="TextBox 30"/>
          <p:cNvSpPr/>
          <p:nvPr/>
        </p:nvSpPr>
        <p:spPr>
          <a:xfrm rot="18931099">
            <a:off x="4970780" y="2055495"/>
            <a:ext cx="1781175" cy="417830"/>
          </a:xfrm>
          <a:prstGeom prst="rect">
            <a:avLst/>
          </a:prstGeom>
          <a:noFill/>
          <a:ln w="9525">
            <a:noFill/>
          </a:ln>
        </p:spPr>
        <p:txBody>
          <a:bodyPr wrap="square">
            <a:spAutoFit/>
          </a:bodyPr>
          <a:p>
            <a:pPr lvl="0">
              <a:lnSpc>
                <a:spcPct val="100000"/>
              </a:lnSpc>
            </a:pPr>
            <a:r>
              <a:rPr lang="en-US" sz="2000"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Future plan</a:t>
            </a:r>
            <a:endParaRPr lang="en-US" sz="2000"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Tree>
  </p:cSld>
  <p:clrMapOvr>
    <a:masterClrMapping/>
  </p:clrMapOvr>
  <p:transition>
    <p:newsflash/>
  </p:transition>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098" name="直接连接符 2"/>
          <p:cNvSpPr/>
          <p:nvPr/>
        </p:nvSpPr>
        <p:spPr>
          <a:xfrm>
            <a:off x="4860925" y="0"/>
            <a:ext cx="0" cy="5143500"/>
          </a:xfrm>
          <a:prstGeom prst="line">
            <a:avLst/>
          </a:prstGeom>
          <a:ln w="19050" cap="flat" cmpd="sng">
            <a:solidFill>
              <a:srgbClr val="7F7F7F"/>
            </a:solidFill>
            <a:prstDash val="solid"/>
            <a:bevel/>
            <a:headEnd type="none" w="med" len="med"/>
            <a:tailEnd type="none" w="med" len="med"/>
          </a:ln>
        </p:spPr>
      </p:sp>
      <p:sp>
        <p:nvSpPr>
          <p:cNvPr id="4099" name="直接连接符 4"/>
          <p:cNvSpPr/>
          <p:nvPr/>
        </p:nvSpPr>
        <p:spPr>
          <a:xfrm flipV="1">
            <a:off x="0" y="-19050"/>
            <a:ext cx="3203575" cy="3095625"/>
          </a:xfrm>
          <a:prstGeom prst="line">
            <a:avLst/>
          </a:prstGeom>
          <a:ln w="19050" cap="flat" cmpd="sng">
            <a:solidFill>
              <a:srgbClr val="7F7F7F"/>
            </a:solidFill>
            <a:prstDash val="solid"/>
            <a:bevel/>
            <a:headEnd type="none" w="med" len="med"/>
            <a:tailEnd type="none" w="med" len="med"/>
          </a:ln>
        </p:spPr>
      </p:sp>
      <p:sp>
        <p:nvSpPr>
          <p:cNvPr id="4100" name="直接连接符 6"/>
          <p:cNvSpPr/>
          <p:nvPr/>
        </p:nvSpPr>
        <p:spPr>
          <a:xfrm>
            <a:off x="3203575" y="0"/>
            <a:ext cx="0" cy="2282825"/>
          </a:xfrm>
          <a:prstGeom prst="line">
            <a:avLst/>
          </a:prstGeom>
          <a:ln w="19050" cap="flat" cmpd="sng">
            <a:solidFill>
              <a:srgbClr val="7F7F7F"/>
            </a:solidFill>
            <a:prstDash val="solid"/>
            <a:bevel/>
            <a:headEnd type="none" w="med" len="med"/>
            <a:tailEnd type="none" w="med" len="med"/>
          </a:ln>
        </p:spPr>
      </p:sp>
      <p:sp>
        <p:nvSpPr>
          <p:cNvPr id="4101" name="直接连接符 8"/>
          <p:cNvSpPr/>
          <p:nvPr/>
        </p:nvSpPr>
        <p:spPr>
          <a:xfrm>
            <a:off x="3203575" y="2282825"/>
            <a:ext cx="1655763" cy="1588"/>
          </a:xfrm>
          <a:prstGeom prst="line">
            <a:avLst/>
          </a:prstGeom>
          <a:ln w="19050" cap="flat" cmpd="sng">
            <a:solidFill>
              <a:srgbClr val="7F7F7F"/>
            </a:solidFill>
            <a:prstDash val="solid"/>
            <a:bevel/>
            <a:headEnd type="none" w="med" len="med"/>
            <a:tailEnd type="none" w="med" len="med"/>
          </a:ln>
        </p:spPr>
      </p:sp>
      <p:sp>
        <p:nvSpPr>
          <p:cNvPr id="4102" name="直角三角形 9"/>
          <p:cNvSpPr/>
          <p:nvPr/>
        </p:nvSpPr>
        <p:spPr>
          <a:xfrm>
            <a:off x="0" y="3076575"/>
            <a:ext cx="4860925" cy="2066925"/>
          </a:xfrm>
          <a:prstGeom prst="rtTriangle">
            <a:avLst/>
          </a:prstGeom>
          <a:solidFill>
            <a:schemeClr val="bg1"/>
          </a:solidFill>
          <a:ln w="25400">
            <a:noFill/>
          </a:ln>
        </p:spPr>
        <p:txBody>
          <a:bodyPr anchor="ctr"/>
          <a:p>
            <a:pPr lvl="0"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4106" name="TextBox 14"/>
          <p:cNvSpPr/>
          <p:nvPr/>
        </p:nvSpPr>
        <p:spPr>
          <a:xfrm rot="18941005">
            <a:off x="385763" y="830263"/>
            <a:ext cx="2519362" cy="584200"/>
          </a:xfrm>
          <a:prstGeom prst="rect">
            <a:avLst/>
          </a:prstGeom>
          <a:noFill/>
          <a:ln w="9525">
            <a:noFill/>
          </a:ln>
        </p:spPr>
        <p:txBody>
          <a:bodyPr wrap="square">
            <a:spAutoFit/>
          </a:bodyPr>
          <a:p>
            <a:pPr lvl="0">
              <a:lnSpc>
                <a:spcPct val="100000"/>
              </a:lnSpc>
            </a:pPr>
            <a:r>
              <a:rPr lang="en-US" altLang="x-none" sz="3200" dirty="0">
                <a:solidFill>
                  <a:schemeClr val="bg1"/>
                </a:solidFill>
                <a:latin typeface="Calibri" panose="020F0502020204030204" charset="0"/>
                <a:ea typeface="Calibri" panose="020F0502020204030204" charset="0"/>
                <a:sym typeface="Calibri" panose="020F0502020204030204" charset="0"/>
              </a:rPr>
              <a:t>About Me</a:t>
            </a:r>
            <a:endParaRPr lang="zh-CN" altLang="en-US" sz="3200" dirty="0">
              <a:solidFill>
                <a:schemeClr val="bg1"/>
              </a:solidFill>
              <a:latin typeface="Calibri" panose="020F0502020204030204" charset="0"/>
              <a:ea typeface="宋体" panose="02010600030101010101" pitchFamily="2" charset="-122"/>
              <a:sym typeface="宋体" panose="02010600030101010101" pitchFamily="2" charset="-122"/>
            </a:endParaRPr>
          </a:p>
        </p:txBody>
      </p:sp>
      <p:sp>
        <p:nvSpPr>
          <p:cNvPr id="4107" name="TextBox 18"/>
          <p:cNvSpPr/>
          <p:nvPr/>
        </p:nvSpPr>
        <p:spPr>
          <a:xfrm rot="18956999">
            <a:off x="912495" y="786130"/>
            <a:ext cx="3121660" cy="417830"/>
          </a:xfrm>
          <a:prstGeom prst="rect">
            <a:avLst/>
          </a:prstGeom>
          <a:noFill/>
          <a:ln w="9525">
            <a:noFill/>
          </a:ln>
        </p:spPr>
        <p:txBody>
          <a:bodyPr wrap="square">
            <a:spAutoFit/>
          </a:bodyPr>
          <a:p>
            <a:pPr lvl="0">
              <a:lnSpc>
                <a:spcPct val="100000"/>
              </a:lnSpc>
            </a:pPr>
            <a:r>
              <a:rPr lang="en-US" altLang="zh-CN" sz="2000" dirty="0">
                <a:solidFill>
                  <a:srgbClr val="E36C09"/>
                </a:solidFill>
                <a:latin typeface="微软雅黑" panose="020B0503020204020204" pitchFamily="2" charset="-122"/>
                <a:ea typeface="微软雅黑" panose="020B0503020204020204" pitchFamily="2" charset="-122"/>
                <a:sym typeface="微软雅黑" panose="020B0503020204020204" pitchFamily="2" charset="-122"/>
              </a:rPr>
              <a:t>Basic information</a:t>
            </a:r>
            <a:endParaRPr lang="en-US" altLang="zh-CN" sz="2000" dirty="0">
              <a:solidFill>
                <a:srgbClr val="E36C0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4108" name="TextBox 19"/>
          <p:cNvSpPr/>
          <p:nvPr/>
        </p:nvSpPr>
        <p:spPr>
          <a:xfrm>
            <a:off x="250825" y="4105275"/>
            <a:ext cx="1009650" cy="338138"/>
          </a:xfrm>
          <a:prstGeom prst="rect">
            <a:avLst/>
          </a:prstGeom>
          <a:noFill/>
          <a:ln w="9525">
            <a:noFill/>
          </a:ln>
        </p:spPr>
        <p:txBody>
          <a:bodyPr wrap="square">
            <a:spAutoFit/>
          </a:bodyPr>
          <a:p>
            <a:pPr lvl="0">
              <a:lnSpc>
                <a:spcPct val="100000"/>
              </a:lnSpc>
            </a:pPr>
            <a:r>
              <a:rPr lang="en-US" altLang="x-none" sz="1600" dirty="0">
                <a:solidFill>
                  <a:srgbClr val="006666"/>
                </a:solidFill>
                <a:latin typeface="微软雅黑" panose="020B0503020204020204" pitchFamily="2" charset="-122"/>
                <a:ea typeface="微软雅黑" panose="020B0503020204020204" pitchFamily="2" charset="-122"/>
                <a:sym typeface="微软雅黑" panose="020B0503020204020204" pitchFamily="2" charset="-122"/>
              </a:rPr>
              <a:t>Motto</a:t>
            </a:r>
            <a:r>
              <a:rPr lang="zh-CN" altLang="en-US" sz="1600" dirty="0">
                <a:solidFill>
                  <a:srgbClr val="006666"/>
                </a:solidFill>
                <a:latin typeface="微软雅黑" panose="020B0503020204020204" pitchFamily="2" charset="-122"/>
                <a:ea typeface="微软雅黑" panose="020B0503020204020204" pitchFamily="2" charset="-122"/>
                <a:sym typeface="微软雅黑" panose="020B0503020204020204" pitchFamily="2" charset="-122"/>
              </a:rPr>
              <a:t>：</a:t>
            </a:r>
            <a:endParaRPr lang="zh-CN" altLang="en-US" sz="1600" dirty="0">
              <a:solidFill>
                <a:srgbClr val="006666"/>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4109" name="TextBox 20"/>
          <p:cNvSpPr/>
          <p:nvPr/>
        </p:nvSpPr>
        <p:spPr>
          <a:xfrm>
            <a:off x="250825" y="4465638"/>
            <a:ext cx="2974975" cy="338137"/>
          </a:xfrm>
          <a:prstGeom prst="rect">
            <a:avLst/>
          </a:prstGeom>
          <a:noFill/>
          <a:ln w="9525">
            <a:noFill/>
          </a:ln>
        </p:spPr>
        <p:txBody>
          <a:bodyPr wrap="square">
            <a:spAutoFit/>
          </a:bodyPr>
          <a:p>
            <a:pPr lvl="0">
              <a:lnSpc>
                <a:spcPct val="100000"/>
              </a:lnSpc>
            </a:pPr>
            <a:r>
              <a:rPr lang="en-US" altLang="x-none" sz="1600" dirty="0">
                <a:solidFill>
                  <a:srgbClr val="006666"/>
                </a:solidFill>
                <a:latin typeface="微软雅黑" panose="020B0503020204020204" pitchFamily="2" charset="-122"/>
                <a:ea typeface="微软雅黑" panose="020B0503020204020204" pitchFamily="2" charset="-122"/>
                <a:sym typeface="微软雅黑" panose="020B0503020204020204" pitchFamily="2" charset="-122"/>
              </a:rPr>
              <a:t>Tomorrow will be better</a:t>
            </a:r>
            <a:endParaRPr lang="zh-CN" altLang="en-US" sz="1600" dirty="0">
              <a:solidFill>
                <a:srgbClr val="006666"/>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4110" name="TextBox 21"/>
          <p:cNvSpPr/>
          <p:nvPr/>
        </p:nvSpPr>
        <p:spPr>
          <a:xfrm>
            <a:off x="5429250" y="1136650"/>
            <a:ext cx="2732405" cy="417830"/>
          </a:xfrm>
          <a:prstGeom prst="rect">
            <a:avLst/>
          </a:prstGeom>
          <a:noFill/>
          <a:ln w="9525">
            <a:noFill/>
          </a:ln>
        </p:spPr>
        <p:txBody>
          <a:bodyPr wrap="square">
            <a:spAutoFit/>
          </a:bodyPr>
          <a:p>
            <a:pPr lvl="0">
              <a:lnSpc>
                <a:spcPct val="100000"/>
              </a:lnSpc>
            </a:pPr>
            <a:r>
              <a:rPr lang="en-US" altLang="x-none" sz="2000"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Name</a:t>
            </a:r>
            <a:r>
              <a:rPr lang="zh-CN" altLang="en-US" sz="2000"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a:t>
            </a:r>
            <a:r>
              <a:rPr lang="en-US" altLang="x-none" sz="2000"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Liyang Xiao</a:t>
            </a:r>
            <a:endParaRPr lang="zh-CN" altLang="en-US" sz="2000"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4111" name="TextBox 22"/>
          <p:cNvSpPr/>
          <p:nvPr/>
        </p:nvSpPr>
        <p:spPr>
          <a:xfrm>
            <a:off x="5429250" y="1619250"/>
            <a:ext cx="2089150" cy="417830"/>
          </a:xfrm>
          <a:prstGeom prst="rect">
            <a:avLst/>
          </a:prstGeom>
          <a:noFill/>
          <a:ln w="9525">
            <a:noFill/>
          </a:ln>
        </p:spPr>
        <p:txBody>
          <a:bodyPr wrap="square">
            <a:spAutoFit/>
          </a:bodyPr>
          <a:p>
            <a:pPr lvl="0">
              <a:lnSpc>
                <a:spcPct val="100000"/>
              </a:lnSpc>
            </a:pPr>
            <a:r>
              <a:rPr lang="en-US" altLang="x-none" sz="2000"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Age</a:t>
            </a:r>
            <a:r>
              <a:rPr lang="zh-CN" altLang="en-US" sz="2000"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a:t>
            </a:r>
            <a:r>
              <a:rPr lang="en-US" sz="2000"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20</a:t>
            </a:r>
            <a:endParaRPr lang="en-US" sz="2000"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4112" name="TextBox 23"/>
          <p:cNvSpPr/>
          <p:nvPr/>
        </p:nvSpPr>
        <p:spPr>
          <a:xfrm>
            <a:off x="5429250" y="3072130"/>
            <a:ext cx="3867785" cy="417830"/>
          </a:xfrm>
          <a:prstGeom prst="rect">
            <a:avLst/>
          </a:prstGeom>
          <a:noFill/>
          <a:ln w="9525">
            <a:noFill/>
          </a:ln>
        </p:spPr>
        <p:txBody>
          <a:bodyPr wrap="square">
            <a:spAutoFit/>
          </a:bodyPr>
          <a:p>
            <a:pPr lvl="0">
              <a:lnSpc>
                <a:spcPct val="100000"/>
              </a:lnSpc>
            </a:pPr>
            <a:r>
              <a:rPr lang="en-US" altLang="x-none" sz="2000"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Email</a:t>
            </a:r>
            <a:r>
              <a:rPr lang="zh-CN" altLang="en-US" sz="2000"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a:t>
            </a:r>
            <a:r>
              <a:rPr lang="en-US" altLang="x-none" sz="2000"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1174276885@qq.com</a:t>
            </a:r>
            <a:endParaRPr lang="zh-CN" altLang="en-US" sz="2000"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4113" name="TextBox 24"/>
          <p:cNvSpPr/>
          <p:nvPr/>
        </p:nvSpPr>
        <p:spPr>
          <a:xfrm>
            <a:off x="5429250" y="2587625"/>
            <a:ext cx="3683635" cy="417830"/>
          </a:xfrm>
          <a:prstGeom prst="rect">
            <a:avLst/>
          </a:prstGeom>
          <a:noFill/>
          <a:ln w="9525">
            <a:noFill/>
          </a:ln>
        </p:spPr>
        <p:txBody>
          <a:bodyPr wrap="square">
            <a:spAutoFit/>
          </a:bodyPr>
          <a:p>
            <a:pPr lvl="0">
              <a:lnSpc>
                <a:spcPct val="100000"/>
              </a:lnSpc>
            </a:pPr>
            <a:r>
              <a:rPr lang="en-US" altLang="x-none" sz="2000"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Telephone</a:t>
            </a:r>
            <a:r>
              <a:rPr lang="zh-CN" altLang="en-US" sz="2000"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a:t>
            </a:r>
            <a:r>
              <a:rPr lang="en-US" altLang="x-none" sz="2000"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13693032642</a:t>
            </a:r>
            <a:endParaRPr lang="zh-CN" altLang="en-US" sz="2000"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4114" name="TextBox 25"/>
          <p:cNvSpPr/>
          <p:nvPr/>
        </p:nvSpPr>
        <p:spPr>
          <a:xfrm>
            <a:off x="5429250" y="2103438"/>
            <a:ext cx="2089150" cy="417830"/>
          </a:xfrm>
          <a:prstGeom prst="rect">
            <a:avLst/>
          </a:prstGeom>
          <a:noFill/>
          <a:ln w="9525">
            <a:noFill/>
          </a:ln>
        </p:spPr>
        <p:txBody>
          <a:bodyPr wrap="square">
            <a:spAutoFit/>
          </a:bodyPr>
          <a:p>
            <a:pPr lvl="0">
              <a:lnSpc>
                <a:spcPct val="100000"/>
              </a:lnSpc>
            </a:pPr>
            <a:r>
              <a:rPr lang="en-US" altLang="x-none" sz="2000"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Class</a:t>
            </a:r>
            <a:r>
              <a:rPr lang="zh-CN" altLang="en-US" sz="2000"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a:t>
            </a:r>
            <a:r>
              <a:rPr lang="en-US" sz="2000"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150902</a:t>
            </a:r>
            <a:endParaRPr lang="en-US" sz="2000"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2" name="图片 1" descr="64814637170535095"/>
          <p:cNvPicPr>
            <a:picLocks noChangeAspect="1"/>
          </p:cNvPicPr>
          <p:nvPr/>
        </p:nvPicPr>
        <p:blipFill>
          <a:blip r:embed="rId1"/>
          <a:srcRect l="19210"/>
          <a:stretch>
            <a:fillRect/>
          </a:stretch>
        </p:blipFill>
        <p:spPr>
          <a:xfrm>
            <a:off x="2383790" y="1619250"/>
            <a:ext cx="1638935" cy="2028825"/>
          </a:xfrm>
          <a:prstGeom prst="rect">
            <a:avLst/>
          </a:prstGeom>
        </p:spPr>
      </p:pic>
    </p:spTree>
  </p:cSld>
  <p:clrMapOvr>
    <a:masterClrMapping/>
  </p:clrMapOvr>
  <p:transition>
    <p:newsflash/>
  </p:transition>
</p:sld>
</file>

<file path=ppt/slides/slide4.xml><?xml version="1.0" encoding="utf-8"?>
<p:sld xmlns:a="http://schemas.openxmlformats.org/drawingml/2006/main" xmlns:p="http://schemas.openxmlformats.org/presentationml/2006/main">
  <p:cSld>
    <p:spTree>
      <p:nvGrpSpPr>
        <p:cNvPr id="1" name=""/>
        <p:cNvGrpSpPr/>
        <p:nvPr/>
      </p:nvGrpSpPr>
      <p:grpSpPr/>
      <p:sp>
        <p:nvSpPr>
          <p:cNvPr id="5122" name="直接连接符 2"/>
          <p:cNvSpPr/>
          <p:nvPr/>
        </p:nvSpPr>
        <p:spPr>
          <a:xfrm flipV="1">
            <a:off x="0" y="0"/>
            <a:ext cx="4067175" cy="2427288"/>
          </a:xfrm>
          <a:prstGeom prst="line">
            <a:avLst/>
          </a:prstGeom>
          <a:ln w="19050" cap="flat" cmpd="sng">
            <a:solidFill>
              <a:srgbClr val="A5A5A5"/>
            </a:solidFill>
            <a:prstDash val="solid"/>
            <a:bevel/>
            <a:headEnd type="none" w="med" len="med"/>
            <a:tailEnd type="none" w="med" len="med"/>
          </a:ln>
        </p:spPr>
      </p:sp>
      <p:sp>
        <p:nvSpPr>
          <p:cNvPr id="5123" name="直接连接符 4"/>
          <p:cNvSpPr/>
          <p:nvPr/>
        </p:nvSpPr>
        <p:spPr>
          <a:xfrm>
            <a:off x="4067175" y="0"/>
            <a:ext cx="1588" cy="5143500"/>
          </a:xfrm>
          <a:prstGeom prst="line">
            <a:avLst/>
          </a:prstGeom>
          <a:ln w="19050" cap="flat" cmpd="sng">
            <a:solidFill>
              <a:srgbClr val="A5A5A5"/>
            </a:solidFill>
            <a:prstDash val="solid"/>
            <a:bevel/>
            <a:headEnd type="none" w="med" len="med"/>
            <a:tailEnd type="none" w="med" len="med"/>
          </a:ln>
        </p:spPr>
      </p:sp>
      <p:sp>
        <p:nvSpPr>
          <p:cNvPr id="5124" name="椭圆 5"/>
          <p:cNvSpPr/>
          <p:nvPr/>
        </p:nvSpPr>
        <p:spPr>
          <a:xfrm>
            <a:off x="3887788" y="993775"/>
            <a:ext cx="360362" cy="360363"/>
          </a:xfrm>
          <a:prstGeom prst="ellipse">
            <a:avLst/>
          </a:prstGeom>
          <a:gradFill rotWithShape="1">
            <a:gsLst>
              <a:gs pos="0">
                <a:srgbClr val="BFBFBF">
                  <a:alpha val="100000"/>
                </a:srgbClr>
              </a:gs>
              <a:gs pos="56999">
                <a:srgbClr val="FFFFFF">
                  <a:alpha val="100000"/>
                </a:srgbClr>
              </a:gs>
              <a:gs pos="100000">
                <a:srgbClr val="FFFFFF">
                  <a:alpha val="100000"/>
                </a:srgbClr>
              </a:gs>
            </a:gsLst>
            <a:path path="rect">
              <a:fillToRect l="50000" t="50000" r="50000" b="50000"/>
            </a:path>
            <a:tileRect/>
          </a:gradFill>
          <a:ln w="25400">
            <a:noFill/>
          </a:ln>
        </p:spPr>
        <p:txBody>
          <a:bodyPr anchor="ctr"/>
          <a:p>
            <a:pPr lvl="0"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5125" name="椭圆 9"/>
          <p:cNvSpPr/>
          <p:nvPr/>
        </p:nvSpPr>
        <p:spPr>
          <a:xfrm>
            <a:off x="3887788" y="2071688"/>
            <a:ext cx="360362" cy="360362"/>
          </a:xfrm>
          <a:prstGeom prst="ellipse">
            <a:avLst/>
          </a:prstGeom>
          <a:gradFill rotWithShape="1">
            <a:gsLst>
              <a:gs pos="0">
                <a:srgbClr val="BFBFBF">
                  <a:alpha val="100000"/>
                </a:srgbClr>
              </a:gs>
              <a:gs pos="56999">
                <a:srgbClr val="FFFFFF">
                  <a:alpha val="100000"/>
                </a:srgbClr>
              </a:gs>
              <a:gs pos="100000">
                <a:srgbClr val="FFFFFF">
                  <a:alpha val="100000"/>
                </a:srgbClr>
              </a:gs>
            </a:gsLst>
            <a:path path="rect">
              <a:fillToRect l="50000" t="50000" r="50000" b="50000"/>
            </a:path>
            <a:tileRect/>
          </a:gradFill>
          <a:ln w="25400">
            <a:noFill/>
          </a:ln>
        </p:spPr>
        <p:txBody>
          <a:bodyPr anchor="ctr"/>
          <a:p>
            <a:pPr lvl="0"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5126" name="椭圆 10"/>
          <p:cNvSpPr/>
          <p:nvPr/>
        </p:nvSpPr>
        <p:spPr>
          <a:xfrm>
            <a:off x="3887788" y="3149600"/>
            <a:ext cx="360362" cy="360363"/>
          </a:xfrm>
          <a:prstGeom prst="ellipse">
            <a:avLst/>
          </a:prstGeom>
          <a:gradFill rotWithShape="1">
            <a:gsLst>
              <a:gs pos="0">
                <a:srgbClr val="BFBFBF">
                  <a:alpha val="100000"/>
                </a:srgbClr>
              </a:gs>
              <a:gs pos="56999">
                <a:srgbClr val="FFFFFF">
                  <a:alpha val="100000"/>
                </a:srgbClr>
              </a:gs>
              <a:gs pos="100000">
                <a:srgbClr val="FFFFFF">
                  <a:alpha val="100000"/>
                </a:srgbClr>
              </a:gs>
            </a:gsLst>
            <a:path path="rect">
              <a:fillToRect l="50000" t="50000" r="50000" b="50000"/>
            </a:path>
            <a:tileRect/>
          </a:gradFill>
          <a:ln w="25400">
            <a:noFill/>
          </a:ln>
        </p:spPr>
        <p:txBody>
          <a:bodyPr anchor="ctr"/>
          <a:p>
            <a:pPr lvl="0"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5127" name="椭圆 11"/>
          <p:cNvSpPr/>
          <p:nvPr/>
        </p:nvSpPr>
        <p:spPr>
          <a:xfrm>
            <a:off x="3887788" y="4225925"/>
            <a:ext cx="360362" cy="361950"/>
          </a:xfrm>
          <a:prstGeom prst="ellipse">
            <a:avLst/>
          </a:prstGeom>
          <a:gradFill rotWithShape="1">
            <a:gsLst>
              <a:gs pos="0">
                <a:srgbClr val="BFBFBF">
                  <a:alpha val="100000"/>
                </a:srgbClr>
              </a:gs>
              <a:gs pos="56999">
                <a:srgbClr val="FFFFFF">
                  <a:alpha val="100000"/>
                </a:srgbClr>
              </a:gs>
              <a:gs pos="100000">
                <a:srgbClr val="FFFFFF">
                  <a:alpha val="100000"/>
                </a:srgbClr>
              </a:gs>
            </a:gsLst>
            <a:path path="rect">
              <a:fillToRect l="50000" t="50000" r="50000" b="50000"/>
            </a:path>
            <a:tileRect/>
          </a:gradFill>
          <a:ln w="25400">
            <a:noFill/>
          </a:ln>
        </p:spPr>
        <p:txBody>
          <a:bodyPr anchor="ctr"/>
          <a:p>
            <a:pPr lvl="0"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5128" name="TextBox 13"/>
          <p:cNvSpPr/>
          <p:nvPr/>
        </p:nvSpPr>
        <p:spPr>
          <a:xfrm rot="19745015">
            <a:off x="815975" y="703263"/>
            <a:ext cx="2520950" cy="483235"/>
          </a:xfrm>
          <a:prstGeom prst="rect">
            <a:avLst/>
          </a:prstGeom>
          <a:noFill/>
          <a:ln w="9525">
            <a:noFill/>
          </a:ln>
        </p:spPr>
        <p:txBody>
          <a:bodyPr wrap="square">
            <a:spAutoFit/>
          </a:bodyPr>
          <a:p>
            <a:pPr lvl="0">
              <a:lnSpc>
                <a:spcPct val="100000"/>
              </a:lnSpc>
            </a:pPr>
            <a:r>
              <a:rPr lang="en-US" sz="2400"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EXPERIENCE</a:t>
            </a:r>
            <a:endParaRPr lang="en-US" sz="2400"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130" name="TextBox 15"/>
          <p:cNvSpPr/>
          <p:nvPr/>
        </p:nvSpPr>
        <p:spPr>
          <a:xfrm>
            <a:off x="4335145" y="832485"/>
            <a:ext cx="5214620" cy="3417570"/>
          </a:xfrm>
          <a:prstGeom prst="rect">
            <a:avLst/>
          </a:prstGeom>
          <a:noFill/>
          <a:ln w="9525">
            <a:noFill/>
          </a:ln>
        </p:spPr>
        <p:txBody>
          <a:bodyPr wrap="square">
            <a:spAutoFit/>
          </a:bodyPr>
          <a:p>
            <a:pPr lvl="0">
              <a:lnSpc>
                <a:spcPct val="100000"/>
              </a:lnSpc>
            </a:pPr>
            <a:r>
              <a:rPr lang="en-US" altLang="x-none" sz="2800" dirty="0">
                <a:solidFill>
                  <a:schemeClr val="bg1"/>
                </a:solidFill>
                <a:latin typeface="Calibri" panose="020F0502020204030204" charset="0"/>
                <a:ea typeface="Calibri" panose="020F0502020204030204" charset="0"/>
                <a:sym typeface="Calibri" panose="020F0502020204030204" charset="0"/>
              </a:rPr>
              <a:t>University</a:t>
            </a:r>
            <a:endParaRPr lang="en-US" altLang="x-none" sz="2800" dirty="0">
              <a:solidFill>
                <a:schemeClr val="bg1"/>
              </a:solidFill>
              <a:latin typeface="Calibri" panose="020F0502020204030204" charset="0"/>
              <a:ea typeface="Calibri" panose="020F0502020204030204" charset="0"/>
              <a:sym typeface="Calibri" panose="020F0502020204030204" charset="0"/>
            </a:endParaRPr>
          </a:p>
          <a:p>
            <a:pPr lvl="0">
              <a:lnSpc>
                <a:spcPct val="100000"/>
              </a:lnSpc>
            </a:pPr>
            <a:r>
              <a:rPr lang="en-US" altLang="x-none" sz="2800" dirty="0">
                <a:solidFill>
                  <a:schemeClr val="bg1"/>
                </a:solidFill>
                <a:latin typeface="Calibri" panose="020F0502020204030204" charset="0"/>
                <a:ea typeface="Calibri" panose="020F0502020204030204" charset="0"/>
                <a:sym typeface="Calibri" panose="020F0502020204030204" charset="0"/>
              </a:rPr>
              <a:t>(2015.9-2019.9)</a:t>
            </a:r>
            <a:endParaRPr lang="en-US" altLang="x-none" sz="2800" dirty="0">
              <a:solidFill>
                <a:schemeClr val="bg1"/>
              </a:solidFill>
              <a:latin typeface="Calibri" panose="020F0502020204030204" charset="0"/>
              <a:ea typeface="Calibri" panose="020F0502020204030204" charset="0"/>
              <a:sym typeface="Calibri" panose="020F0502020204030204" charset="0"/>
            </a:endParaRPr>
          </a:p>
          <a:p>
            <a:pPr lvl="0">
              <a:lnSpc>
                <a:spcPct val="100000"/>
              </a:lnSpc>
            </a:pPr>
            <a:endParaRPr lang="en-US" altLang="zh-CN" dirty="0">
              <a:solidFill>
                <a:schemeClr val="bg1"/>
              </a:solidFill>
              <a:ea typeface="宋体" panose="02010600030101010101" pitchFamily="2" charset="-122"/>
            </a:endParaRPr>
          </a:p>
          <a:p>
            <a:pPr lvl="0">
              <a:lnSpc>
                <a:spcPct val="100000"/>
              </a:lnSpc>
            </a:pPr>
            <a:r>
              <a:rPr lang="en-US" altLang="zh-CN" dirty="0">
                <a:solidFill>
                  <a:schemeClr val="bg1"/>
                </a:solidFill>
                <a:ea typeface="宋体" panose="02010600030101010101" pitchFamily="2" charset="-122"/>
              </a:rPr>
              <a:t>Beijing University of Technology</a:t>
            </a:r>
            <a:endParaRPr lang="en-US" altLang="zh-CN" dirty="0">
              <a:solidFill>
                <a:schemeClr val="bg1"/>
              </a:solidFill>
              <a:ea typeface="宋体" panose="02010600030101010101" pitchFamily="2" charset="-122"/>
            </a:endParaRPr>
          </a:p>
          <a:p>
            <a:pPr lvl="0">
              <a:lnSpc>
                <a:spcPct val="100000"/>
              </a:lnSpc>
            </a:pPr>
            <a:endParaRPr lang="en-US" altLang="zh-CN" dirty="0">
              <a:solidFill>
                <a:schemeClr val="bg1"/>
              </a:solidFill>
              <a:ea typeface="宋体" panose="02010600030101010101" pitchFamily="2" charset="-122"/>
            </a:endParaRPr>
          </a:p>
          <a:p>
            <a:pPr lvl="0">
              <a:lnSpc>
                <a:spcPct val="100000"/>
              </a:lnSpc>
            </a:pPr>
            <a:r>
              <a:rPr lang="en-US" altLang="zh-CN" dirty="0">
                <a:solidFill>
                  <a:schemeClr val="bg1"/>
                </a:solidFill>
                <a:ea typeface="宋体" panose="02010600030101010101" pitchFamily="2" charset="-122"/>
              </a:rPr>
              <a:t>major:Materials science and Engineering</a:t>
            </a:r>
            <a:endParaRPr lang="en-US" altLang="zh-CN" dirty="0">
              <a:solidFill>
                <a:schemeClr val="bg1"/>
              </a:solidFill>
              <a:ea typeface="宋体" panose="02010600030101010101" pitchFamily="2" charset="-122"/>
            </a:endParaRPr>
          </a:p>
          <a:p>
            <a:pPr lvl="0">
              <a:lnSpc>
                <a:spcPct val="100000"/>
              </a:lnSpc>
            </a:pPr>
            <a:endParaRPr lang="en-US" altLang="zh-CN" dirty="0">
              <a:solidFill>
                <a:schemeClr val="bg1"/>
              </a:solidFill>
              <a:ea typeface="宋体" panose="02010600030101010101" pitchFamily="2" charset="-122"/>
            </a:endParaRPr>
          </a:p>
          <a:p>
            <a:pPr lvl="0">
              <a:lnSpc>
                <a:spcPct val="100000"/>
              </a:lnSpc>
            </a:pPr>
            <a:r>
              <a:rPr lang="en-US" altLang="zh-CN" dirty="0">
                <a:solidFill>
                  <a:schemeClr val="bg1"/>
                </a:solidFill>
                <a:ea typeface="宋体" panose="02010600030101010101" pitchFamily="2" charset="-122"/>
              </a:rPr>
              <a:t>position:</a:t>
            </a:r>
            <a:endParaRPr lang="en-US" altLang="zh-CN" dirty="0">
              <a:solidFill>
                <a:schemeClr val="bg1"/>
              </a:solidFill>
              <a:ea typeface="宋体" panose="02010600030101010101" pitchFamily="2" charset="-122"/>
            </a:endParaRPr>
          </a:p>
          <a:p>
            <a:pPr lvl="0">
              <a:lnSpc>
                <a:spcPct val="100000"/>
              </a:lnSpc>
            </a:pPr>
            <a:r>
              <a:rPr lang="en-US" altLang="zh-CN" dirty="0">
                <a:solidFill>
                  <a:schemeClr val="bg1"/>
                </a:solidFill>
                <a:ea typeface="宋体" panose="02010600030101010101" pitchFamily="2" charset="-122"/>
              </a:rPr>
              <a:t>Monitor of  Class150902</a:t>
            </a:r>
            <a:endParaRPr lang="en-US" altLang="zh-CN" dirty="0">
              <a:solidFill>
                <a:schemeClr val="bg1"/>
              </a:solidFill>
              <a:ea typeface="宋体" panose="02010600030101010101" pitchFamily="2" charset="-122"/>
            </a:endParaRPr>
          </a:p>
          <a:p>
            <a:pPr lvl="0">
              <a:lnSpc>
                <a:spcPct val="100000"/>
              </a:lnSpc>
            </a:pPr>
            <a:r>
              <a:rPr lang="en-US" altLang="zh-CN" dirty="0">
                <a:solidFill>
                  <a:schemeClr val="bg1"/>
                </a:solidFill>
                <a:ea typeface="宋体" panose="02010600030101010101" pitchFamily="2" charset="-122"/>
              </a:rPr>
              <a:t>Minister of the Organization Department</a:t>
            </a:r>
            <a:endParaRPr lang="en-US" altLang="zh-CN" dirty="0">
              <a:solidFill>
                <a:schemeClr val="bg1"/>
              </a:solidFill>
              <a:ea typeface="宋体" panose="02010600030101010101" pitchFamily="2" charset="-122"/>
            </a:endParaRPr>
          </a:p>
          <a:p>
            <a:pPr lvl="0">
              <a:lnSpc>
                <a:spcPct val="100000"/>
              </a:lnSpc>
            </a:pPr>
            <a:r>
              <a:rPr lang="en-US" altLang="zh-CN" dirty="0">
                <a:solidFill>
                  <a:schemeClr val="bg1"/>
                </a:solidFill>
                <a:ea typeface="宋体" panose="02010600030101010101" pitchFamily="2" charset="-122"/>
              </a:rPr>
              <a:t>Proprieter (Club of materials)</a:t>
            </a:r>
            <a:endParaRPr lang="en-US" altLang="zh-CN" dirty="0">
              <a:solidFill>
                <a:schemeClr val="bg1"/>
              </a:solidFill>
              <a:ea typeface="宋体" panose="02010600030101010101" pitchFamily="2" charset="-122"/>
            </a:endParaRPr>
          </a:p>
        </p:txBody>
      </p:sp>
      <p:sp>
        <p:nvSpPr>
          <p:cNvPr id="5131" name="TextBox 16"/>
          <p:cNvSpPr/>
          <p:nvPr/>
        </p:nvSpPr>
        <p:spPr>
          <a:xfrm>
            <a:off x="746760" y="2146300"/>
            <a:ext cx="3421380" cy="2868930"/>
          </a:xfrm>
          <a:prstGeom prst="rect">
            <a:avLst/>
          </a:prstGeom>
          <a:noFill/>
          <a:ln w="9525">
            <a:noFill/>
          </a:ln>
        </p:spPr>
        <p:txBody>
          <a:bodyPr wrap="square">
            <a:spAutoFit/>
          </a:bodyPr>
          <a:p>
            <a:pPr lvl="0" algn="l">
              <a:lnSpc>
                <a:spcPct val="100000"/>
              </a:lnSpc>
              <a:buClr>
                <a:srgbClr val="000000"/>
              </a:buClr>
            </a:pPr>
            <a:r>
              <a:rPr lang="en-US" altLang="x-none" sz="2800" dirty="0">
                <a:solidFill>
                  <a:srgbClr val="FFFFFF"/>
                </a:solidFill>
                <a:latin typeface="Calibri" panose="020F0502020204030204" charset="0"/>
                <a:ea typeface="Calibri" panose="020F0502020204030204" charset="0"/>
                <a:cs typeface="+mn-cs"/>
                <a:sym typeface="Calibri" panose="020F0502020204030204" charset="0"/>
              </a:rPr>
              <a:t>High school</a:t>
            </a:r>
            <a:r>
              <a:rPr lang="zh-CN" altLang="en-US" sz="2800" dirty="0">
                <a:solidFill>
                  <a:srgbClr val="FFFFFF"/>
                </a:solidFill>
                <a:latin typeface="Calibri" panose="020F0502020204030204" charset="0"/>
                <a:ea typeface="宋体" panose="02010600030101010101" pitchFamily="2" charset="-122"/>
                <a:cs typeface="+mn-cs"/>
                <a:sym typeface="宋体" panose="02010600030101010101" pitchFamily="2" charset="-122"/>
              </a:rPr>
              <a:t> </a:t>
            </a:r>
            <a:endParaRPr lang="zh-CN" altLang="en-US" sz="2800" dirty="0">
              <a:solidFill>
                <a:srgbClr val="FFFFFF"/>
              </a:solidFill>
              <a:latin typeface="Calibri" panose="020F0502020204030204" charset="0"/>
              <a:ea typeface="宋体" panose="02010600030101010101" pitchFamily="2" charset="-122"/>
              <a:cs typeface="+mn-cs"/>
              <a:sym typeface="宋体" panose="02010600030101010101" pitchFamily="2" charset="-122"/>
            </a:endParaRPr>
          </a:p>
          <a:p>
            <a:pPr lvl="0" algn="l">
              <a:lnSpc>
                <a:spcPct val="100000"/>
              </a:lnSpc>
              <a:buClr>
                <a:srgbClr val="000000"/>
              </a:buClr>
            </a:pPr>
            <a:r>
              <a:rPr lang="en-US" altLang="x-none" sz="2800" dirty="0">
                <a:solidFill>
                  <a:srgbClr val="FFFFFF"/>
                </a:solidFill>
                <a:latin typeface="Calibri" panose="020F0502020204030204" charset="0"/>
                <a:ea typeface="Calibri" panose="020F0502020204030204" charset="0"/>
                <a:cs typeface="+mn-cs"/>
                <a:sym typeface="Calibri" panose="020F0502020204030204" charset="0"/>
              </a:rPr>
              <a:t>(2012.9-2015.9)</a:t>
            </a:r>
            <a:endParaRPr lang="en-US" altLang="x-none" sz="2800" dirty="0">
              <a:solidFill>
                <a:srgbClr val="FFFFFF"/>
              </a:solidFill>
              <a:latin typeface="Calibri" panose="020F0502020204030204" charset="0"/>
              <a:ea typeface="Calibri" panose="020F0502020204030204" charset="0"/>
              <a:sym typeface="Calibri" panose="020F0502020204030204" charset="0"/>
            </a:endParaRPr>
          </a:p>
          <a:p>
            <a:pPr lvl="0" algn="l">
              <a:lnSpc>
                <a:spcPct val="100000"/>
              </a:lnSpc>
              <a:buClr>
                <a:srgbClr val="000000"/>
              </a:buClr>
            </a:pPr>
            <a:endParaRPr lang="en-US" altLang="zh-CN" sz="2000" dirty="0">
              <a:solidFill>
                <a:srgbClr val="FFFFFF"/>
              </a:solidFill>
              <a:latin typeface="+mn-lt"/>
              <a:ea typeface="宋体" panose="02010600030101010101" pitchFamily="2" charset="-122"/>
              <a:cs typeface="+mn-cs"/>
              <a:sym typeface="+mn-ea"/>
            </a:endParaRPr>
          </a:p>
          <a:p>
            <a:pPr lvl="0" algn="l">
              <a:lnSpc>
                <a:spcPct val="100000"/>
              </a:lnSpc>
              <a:buClr>
                <a:srgbClr val="000000"/>
              </a:buClr>
            </a:pPr>
            <a:r>
              <a:rPr lang="en-US" altLang="zh-CN" sz="2000" dirty="0">
                <a:solidFill>
                  <a:srgbClr val="FFFFFF"/>
                </a:solidFill>
                <a:latin typeface="+mn-lt"/>
                <a:ea typeface="宋体" panose="02010600030101010101" pitchFamily="2" charset="-122"/>
                <a:cs typeface="+mn-cs"/>
                <a:sym typeface="+mn-ea"/>
              </a:rPr>
              <a:t>Huairou No.1 High school</a:t>
            </a:r>
            <a:endParaRPr lang="en-US" altLang="zh-CN" sz="2000" dirty="0">
              <a:solidFill>
                <a:srgbClr val="FFFFFF"/>
              </a:solidFill>
              <a:latin typeface="+mn-lt"/>
              <a:ea typeface="宋体" panose="02010600030101010101" pitchFamily="2" charset="-122"/>
              <a:cs typeface="+mn-cs"/>
              <a:sym typeface="+mn-ea"/>
            </a:endParaRPr>
          </a:p>
          <a:p>
            <a:pPr lvl="0" algn="l">
              <a:lnSpc>
                <a:spcPct val="100000"/>
              </a:lnSpc>
              <a:buClr>
                <a:srgbClr val="000000"/>
              </a:buClr>
            </a:pPr>
            <a:endParaRPr lang="en-US" altLang="zh-CN" sz="2000" dirty="0">
              <a:solidFill>
                <a:srgbClr val="FFFFFF"/>
              </a:solidFill>
              <a:latin typeface="+mn-lt"/>
              <a:ea typeface="宋体" panose="02010600030101010101" pitchFamily="2" charset="-122"/>
              <a:cs typeface="+mn-cs"/>
              <a:sym typeface="+mn-ea"/>
            </a:endParaRPr>
          </a:p>
          <a:p>
            <a:pPr lvl="0" algn="l">
              <a:lnSpc>
                <a:spcPct val="100000"/>
              </a:lnSpc>
              <a:buClr>
                <a:srgbClr val="000000"/>
              </a:buClr>
            </a:pPr>
            <a:r>
              <a:rPr lang="en-US" altLang="zh-CN" sz="2000" dirty="0">
                <a:solidFill>
                  <a:srgbClr val="FFFFFF"/>
                </a:solidFill>
                <a:latin typeface="+mn-lt"/>
                <a:ea typeface="宋体" panose="02010600030101010101" pitchFamily="2" charset="-122"/>
                <a:cs typeface="+mn-cs"/>
                <a:sym typeface="+mn-ea"/>
              </a:rPr>
              <a:t>Position:Publicize committee</a:t>
            </a:r>
            <a:endParaRPr lang="en-US" altLang="zh-CN" sz="2000" dirty="0">
              <a:solidFill>
                <a:srgbClr val="FFFFFF"/>
              </a:solidFill>
              <a:latin typeface="+mn-lt"/>
              <a:ea typeface="宋体" panose="02010600030101010101" pitchFamily="2" charset="-122"/>
              <a:cs typeface="+mn-cs"/>
              <a:sym typeface="+mn-ea"/>
            </a:endParaRPr>
          </a:p>
          <a:p>
            <a:pPr lvl="0">
              <a:lnSpc>
                <a:spcPct val="100000"/>
              </a:lnSpc>
            </a:pPr>
            <a:endParaRPr lang="en-US" altLang="x-none" sz="2800" dirty="0">
              <a:solidFill>
                <a:schemeClr val="bg1"/>
              </a:solidFill>
              <a:latin typeface="Calibri" panose="020F0502020204030204" charset="0"/>
              <a:ea typeface="Calibri" panose="020F0502020204030204" charset="0"/>
              <a:sym typeface="Calibri" panose="020F0502020204030204" charset="0"/>
            </a:endParaRPr>
          </a:p>
          <a:p>
            <a:pPr lvl="0">
              <a:lnSpc>
                <a:spcPct val="100000"/>
              </a:lnSpc>
            </a:pPr>
            <a:endParaRPr lang="zh-CN" altLang="en-US" dirty="0">
              <a:ea typeface="宋体" panose="02010600030101010101" pitchFamily="2" charset="-122"/>
            </a:endParaRPr>
          </a:p>
        </p:txBody>
      </p:sp>
    </p:spTree>
  </p:cSld>
  <p:clrMapOvr>
    <a:masterClrMapping/>
  </p:clrMapOvr>
  <p:transition>
    <p:newsflash/>
  </p:transition>
</p:sld>
</file>

<file path=ppt/slides/slide5.xml><?xml version="1.0" encoding="utf-8"?>
<p:sld xmlns:a="http://schemas.openxmlformats.org/drawingml/2006/main" xmlns:mc="http://schemas.openxmlformats.org/markup-compatibility/2006" xmlns:p="http://schemas.openxmlformats.org/presentationml/2006/main" xmlns:p14="http://schemas.microsoft.com/office/powerpoint/2010/main">
  <p:cSld>
    <p:spTree>
      <p:nvGrpSpPr>
        <p:cNvPr id="1" name=""/>
        <p:cNvGrpSpPr/>
        <p:nvPr/>
      </p:nvGrpSpPr>
      <p:grpSpPr/>
      <p:grpSp>
        <p:nvGrpSpPr>
          <p:cNvPr id="8194" name="组合 6"/>
          <p:cNvGrpSpPr/>
          <p:nvPr/>
        </p:nvGrpSpPr>
        <p:grpSpPr>
          <a:xfrm>
            <a:off x="2832100" y="904875"/>
            <a:ext cx="3324225" cy="3324225"/>
            <a:chOff x="0" y="0"/>
            <a:chExt cx="3715674" cy="3715671"/>
          </a:xfrm>
        </p:grpSpPr>
        <p:sp>
          <p:nvSpPr>
            <p:cNvPr id="8195" name="矩形 1"/>
            <p:cNvSpPr/>
            <p:nvPr/>
          </p:nvSpPr>
          <p:spPr>
            <a:xfrm rot="2719361">
              <a:off x="829312" y="829309"/>
              <a:ext cx="2057051" cy="2057051"/>
            </a:xfrm>
            <a:prstGeom prst="rect">
              <a:avLst/>
            </a:prstGeom>
            <a:solidFill>
              <a:srgbClr val="333E50"/>
            </a:solidFill>
            <a:ln w="25400" cap="flat" cmpd="sng">
              <a:solidFill>
                <a:srgbClr val="A5A5A5"/>
              </a:solidFill>
              <a:prstDash val="solid"/>
              <a:bevel/>
              <a:headEnd type="none" w="med" len="med"/>
              <a:tailEnd type="none" w="med" len="med"/>
            </a:ln>
          </p:spPr>
          <p:txBody>
            <a:bodyPr anchor="ctr"/>
            <a:p>
              <a:pPr lvl="0"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8196" name="等腰三角形 2"/>
            <p:cNvSpPr/>
            <p:nvPr/>
          </p:nvSpPr>
          <p:spPr>
            <a:xfrm rot="10800000">
              <a:off x="1497798" y="0"/>
              <a:ext cx="720080" cy="403303"/>
            </a:xfrm>
            <a:prstGeom prst="triangle">
              <a:avLst>
                <a:gd name="adj" fmla="val 50000"/>
              </a:avLst>
            </a:prstGeom>
            <a:solidFill>
              <a:schemeClr val="bg1"/>
            </a:solidFill>
            <a:ln w="25400" cap="flat" cmpd="sng">
              <a:solidFill>
                <a:srgbClr val="A5A5A5"/>
              </a:solidFill>
              <a:prstDash val="solid"/>
              <a:bevel/>
              <a:headEnd type="none" w="med" len="med"/>
              <a:tailEnd type="none" w="med" len="med"/>
            </a:ln>
          </p:spPr>
          <p:txBody>
            <a:bodyPr anchor="ctr"/>
            <a:p>
              <a:pPr lvl="0"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8197" name="等腰三角形 3"/>
            <p:cNvSpPr/>
            <p:nvPr/>
          </p:nvSpPr>
          <p:spPr>
            <a:xfrm rot="16200000">
              <a:off x="3153982" y="1656182"/>
              <a:ext cx="720080" cy="403303"/>
            </a:xfrm>
            <a:prstGeom prst="triangle">
              <a:avLst>
                <a:gd name="adj" fmla="val 50000"/>
              </a:avLst>
            </a:prstGeom>
            <a:solidFill>
              <a:schemeClr val="bg1"/>
            </a:solidFill>
            <a:ln w="25400" cap="flat" cmpd="sng">
              <a:solidFill>
                <a:srgbClr val="A5A5A5"/>
              </a:solidFill>
              <a:prstDash val="solid"/>
              <a:bevel/>
              <a:headEnd type="none" w="med" len="med"/>
              <a:tailEnd type="none" w="med" len="med"/>
            </a:ln>
          </p:spPr>
          <p:txBody>
            <a:bodyPr anchor="ctr"/>
            <a:p>
              <a:pPr lvl="0"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8198" name="等腰三角形 4"/>
            <p:cNvSpPr/>
            <p:nvPr/>
          </p:nvSpPr>
          <p:spPr>
            <a:xfrm rot="5400000">
              <a:off x="-158388" y="1656183"/>
              <a:ext cx="720080" cy="403303"/>
            </a:xfrm>
            <a:prstGeom prst="triangle">
              <a:avLst>
                <a:gd name="adj" fmla="val 50000"/>
              </a:avLst>
            </a:prstGeom>
            <a:solidFill>
              <a:schemeClr val="bg1"/>
            </a:solidFill>
            <a:ln w="25400" cap="flat" cmpd="sng">
              <a:solidFill>
                <a:srgbClr val="A5A5A5"/>
              </a:solidFill>
              <a:prstDash val="solid"/>
              <a:bevel/>
              <a:headEnd type="none" w="med" len="med"/>
              <a:tailEnd type="none" w="med" len="med"/>
            </a:ln>
          </p:spPr>
          <p:txBody>
            <a:bodyPr anchor="ctr"/>
            <a:p>
              <a:pPr lvl="0"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8199" name="等腰三角形 5"/>
            <p:cNvSpPr/>
            <p:nvPr/>
          </p:nvSpPr>
          <p:spPr>
            <a:xfrm>
              <a:off x="1497798" y="3312368"/>
              <a:ext cx="720080" cy="403303"/>
            </a:xfrm>
            <a:prstGeom prst="triangle">
              <a:avLst>
                <a:gd name="adj" fmla="val 50000"/>
              </a:avLst>
            </a:prstGeom>
            <a:solidFill>
              <a:schemeClr val="bg1"/>
            </a:solidFill>
            <a:ln w="25400" cap="flat" cmpd="sng">
              <a:solidFill>
                <a:srgbClr val="A5A5A5"/>
              </a:solidFill>
              <a:prstDash val="solid"/>
              <a:bevel/>
              <a:headEnd type="none" w="med" len="med"/>
              <a:tailEnd type="none" w="med" len="med"/>
            </a:ln>
          </p:spPr>
          <p:txBody>
            <a:bodyPr anchor="ctr"/>
            <a:p>
              <a:pPr lvl="0"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sp>
        <p:nvSpPr>
          <p:cNvPr id="8201" name="TextBox 8"/>
          <p:cNvSpPr/>
          <p:nvPr/>
        </p:nvSpPr>
        <p:spPr>
          <a:xfrm>
            <a:off x="3540760" y="1873885"/>
            <a:ext cx="1906270" cy="1314450"/>
          </a:xfrm>
          <a:prstGeom prst="rect">
            <a:avLst/>
          </a:prstGeom>
          <a:noFill/>
          <a:ln w="9525">
            <a:noFill/>
          </a:ln>
        </p:spPr>
        <p:txBody>
          <a:bodyPr wrap="square">
            <a:spAutoFit/>
          </a:bodyPr>
          <a:p>
            <a:pPr lvl="0" algn="ctr">
              <a:lnSpc>
                <a:spcPct val="100000"/>
              </a:lnSpc>
            </a:pPr>
            <a:r>
              <a:rPr lang="en-US" altLang="x-none" sz="2800" dirty="0">
                <a:solidFill>
                  <a:schemeClr val="bg1"/>
                </a:solidFill>
                <a:latin typeface="Calibri" panose="020F0502020204030204" charset="0"/>
                <a:ea typeface="Calibri" panose="020F0502020204030204" charset="0"/>
                <a:sym typeface="Calibri" panose="020F0502020204030204" charset="0"/>
              </a:rPr>
              <a:t> S</a:t>
            </a:r>
            <a:r>
              <a:rPr lang="en-US" altLang="x-none" sz="2400" dirty="0">
                <a:solidFill>
                  <a:schemeClr val="bg1"/>
                </a:solidFill>
                <a:latin typeface="Calibri" panose="020F0502020204030204" charset="0"/>
                <a:ea typeface="Calibri" panose="020F0502020204030204" charset="0"/>
                <a:sym typeface="Calibri" panose="020F0502020204030204" charset="0"/>
              </a:rPr>
              <a:t>trengths </a:t>
            </a:r>
            <a:endParaRPr lang="en-US" altLang="x-none" sz="2400" dirty="0">
              <a:solidFill>
                <a:schemeClr val="bg1"/>
              </a:solidFill>
              <a:latin typeface="Calibri" panose="020F0502020204030204" charset="0"/>
              <a:ea typeface="Calibri" panose="020F0502020204030204" charset="0"/>
              <a:sym typeface="Calibri" panose="020F0502020204030204" charset="0"/>
            </a:endParaRPr>
          </a:p>
          <a:p>
            <a:pPr lvl="0" algn="ctr">
              <a:lnSpc>
                <a:spcPct val="100000"/>
              </a:lnSpc>
            </a:pPr>
            <a:r>
              <a:rPr lang="en-US" altLang="x-none" sz="2400" dirty="0">
                <a:solidFill>
                  <a:srgbClr val="FF6600"/>
                </a:solidFill>
                <a:latin typeface="宋体" panose="02010600030101010101" pitchFamily="2" charset="-122"/>
                <a:ea typeface="宋体" panose="02010600030101010101" pitchFamily="2" charset="-122"/>
                <a:sym typeface="Calibri" panose="020F0502020204030204" charset="0"/>
              </a:rPr>
              <a:t>＆</a:t>
            </a:r>
            <a:endParaRPr lang="en-US" altLang="x-none" sz="2400" dirty="0">
              <a:solidFill>
                <a:srgbClr val="FF6600"/>
              </a:solidFill>
              <a:latin typeface="宋体" panose="02010600030101010101" pitchFamily="2" charset="-122"/>
              <a:ea typeface="宋体" panose="02010600030101010101" pitchFamily="2" charset="-122"/>
              <a:sym typeface="Calibri" panose="020F0502020204030204" charset="0"/>
            </a:endParaRPr>
          </a:p>
          <a:p>
            <a:pPr lvl="0" algn="ctr">
              <a:lnSpc>
                <a:spcPct val="100000"/>
              </a:lnSpc>
            </a:pPr>
            <a:r>
              <a:rPr lang="en-US" altLang="x-none" sz="2400" dirty="0">
                <a:solidFill>
                  <a:schemeClr val="bg1"/>
                </a:solidFill>
                <a:latin typeface="Calibri" panose="020F0502020204030204" charset="0"/>
                <a:ea typeface="Calibri" panose="020F0502020204030204" charset="0"/>
                <a:sym typeface="Calibri" panose="020F0502020204030204" charset="0"/>
              </a:rPr>
              <a:t>Weaknesses</a:t>
            </a:r>
            <a:r>
              <a:rPr lang="en-US" altLang="x-none" sz="2800" dirty="0">
                <a:solidFill>
                  <a:schemeClr val="bg1"/>
                </a:solidFill>
                <a:latin typeface="Calibri" panose="020F0502020204030204" charset="0"/>
                <a:ea typeface="Calibri" panose="020F0502020204030204" charset="0"/>
                <a:sym typeface="Calibri" panose="020F0502020204030204" charset="0"/>
              </a:rPr>
              <a:t> </a:t>
            </a:r>
            <a:endParaRPr lang="en-US" altLang="x-none" sz="2800" dirty="0">
              <a:solidFill>
                <a:schemeClr val="bg1"/>
              </a:solidFill>
              <a:latin typeface="Calibri" panose="020F0502020204030204" charset="0"/>
              <a:ea typeface="Calibri" panose="020F0502020204030204" charset="0"/>
              <a:sym typeface="Calibri" panose="020F0502020204030204" charset="0"/>
            </a:endParaRPr>
          </a:p>
        </p:txBody>
      </p:sp>
      <p:sp>
        <p:nvSpPr>
          <p:cNvPr id="8202" name="TextBox 9"/>
          <p:cNvSpPr/>
          <p:nvPr/>
        </p:nvSpPr>
        <p:spPr>
          <a:xfrm>
            <a:off x="810260" y="2030095"/>
            <a:ext cx="1682750" cy="417830"/>
          </a:xfrm>
          <a:prstGeom prst="rect">
            <a:avLst/>
          </a:prstGeom>
          <a:noFill/>
          <a:ln w="9525">
            <a:noFill/>
          </a:ln>
        </p:spPr>
        <p:txBody>
          <a:bodyPr wrap="square">
            <a:spAutoFit/>
          </a:bodyPr>
          <a:p>
            <a:pPr lvl="0">
              <a:lnSpc>
                <a:spcPct val="100000"/>
              </a:lnSpc>
            </a:pPr>
            <a:r>
              <a:rPr lang="en-US" altLang="x-none" sz="2000"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Weaknes </a:t>
            </a:r>
            <a:r>
              <a:rPr lang="en-US" altLang="x-none" sz="2000" dirty="0">
                <a:solidFill>
                  <a:srgbClr val="E36C09"/>
                </a:solidFill>
                <a:latin typeface="微软雅黑" panose="020B0503020204020204" pitchFamily="2" charset="-122"/>
                <a:ea typeface="微软雅黑" panose="020B0503020204020204" pitchFamily="2" charset="-122"/>
                <a:sym typeface="微软雅黑" panose="020B0503020204020204" pitchFamily="2" charset="-122"/>
              </a:rPr>
              <a:t>A</a:t>
            </a:r>
            <a:endParaRPr lang="zh-CN" altLang="en-US" sz="2000" dirty="0">
              <a:solidFill>
                <a:srgbClr val="E36C0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203" name="TextBox 10"/>
          <p:cNvSpPr/>
          <p:nvPr/>
        </p:nvSpPr>
        <p:spPr>
          <a:xfrm>
            <a:off x="6228080" y="1995805"/>
            <a:ext cx="1584325" cy="417830"/>
          </a:xfrm>
          <a:prstGeom prst="rect">
            <a:avLst/>
          </a:prstGeom>
          <a:noFill/>
          <a:ln w="9525">
            <a:noFill/>
          </a:ln>
        </p:spPr>
        <p:txBody>
          <a:bodyPr wrap="square">
            <a:spAutoFit/>
          </a:bodyPr>
          <a:p>
            <a:pPr lvl="0">
              <a:lnSpc>
                <a:spcPct val="100000"/>
              </a:lnSpc>
            </a:pPr>
            <a:r>
              <a:rPr lang="en-US" altLang="x-none" sz="2000"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Strength </a:t>
            </a:r>
            <a:r>
              <a:rPr lang="en-US" altLang="x-none" sz="2000" dirty="0">
                <a:solidFill>
                  <a:srgbClr val="E36C09"/>
                </a:solidFill>
                <a:latin typeface="微软雅黑" panose="020B0503020204020204" pitchFamily="2" charset="-122"/>
                <a:ea typeface="微软雅黑" panose="020B0503020204020204" pitchFamily="2" charset="-122"/>
                <a:sym typeface="微软雅黑" panose="020B0503020204020204" pitchFamily="2" charset="-122"/>
              </a:rPr>
              <a:t>B</a:t>
            </a:r>
            <a:endParaRPr lang="zh-CN" altLang="en-US" sz="2000" dirty="0">
              <a:solidFill>
                <a:srgbClr val="E36C0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204" name="TextBox 11"/>
          <p:cNvSpPr/>
          <p:nvPr/>
        </p:nvSpPr>
        <p:spPr>
          <a:xfrm>
            <a:off x="3638550" y="4302760"/>
            <a:ext cx="1711960" cy="417830"/>
          </a:xfrm>
          <a:prstGeom prst="rect">
            <a:avLst/>
          </a:prstGeom>
          <a:noFill/>
          <a:ln w="9525">
            <a:noFill/>
          </a:ln>
        </p:spPr>
        <p:txBody>
          <a:bodyPr wrap="square">
            <a:spAutoFit/>
          </a:bodyPr>
          <a:p>
            <a:pPr lvl="0">
              <a:lnSpc>
                <a:spcPct val="100000"/>
              </a:lnSpc>
            </a:pPr>
            <a:r>
              <a:rPr lang="en-US" altLang="x-none" sz="2000"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Weaknes </a:t>
            </a:r>
            <a:r>
              <a:rPr lang="en-US" altLang="x-none" sz="2000" dirty="0">
                <a:solidFill>
                  <a:srgbClr val="E36C09"/>
                </a:solidFill>
                <a:latin typeface="微软雅黑" panose="020B0503020204020204" pitchFamily="2" charset="-122"/>
                <a:ea typeface="微软雅黑" panose="020B0503020204020204" pitchFamily="2" charset="-122"/>
                <a:sym typeface="微软雅黑" panose="020B0503020204020204" pitchFamily="2" charset="-122"/>
              </a:rPr>
              <a:t>B</a:t>
            </a:r>
            <a:endParaRPr lang="zh-CN" altLang="en-US" sz="2000" dirty="0">
              <a:solidFill>
                <a:srgbClr val="E36C0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205" name="TextBox 12"/>
          <p:cNvSpPr/>
          <p:nvPr/>
        </p:nvSpPr>
        <p:spPr>
          <a:xfrm>
            <a:off x="3688715" y="421640"/>
            <a:ext cx="1610360" cy="417830"/>
          </a:xfrm>
          <a:prstGeom prst="rect">
            <a:avLst/>
          </a:prstGeom>
          <a:noFill/>
          <a:ln w="9525">
            <a:noFill/>
          </a:ln>
        </p:spPr>
        <p:txBody>
          <a:bodyPr wrap="square">
            <a:spAutoFit/>
          </a:bodyPr>
          <a:p>
            <a:pPr lvl="0">
              <a:lnSpc>
                <a:spcPct val="100000"/>
              </a:lnSpc>
            </a:pPr>
            <a:r>
              <a:rPr lang="en-US" altLang="x-none" sz="2000"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Strength</a:t>
            </a:r>
            <a:r>
              <a:rPr lang="en-US" altLang="x-none" sz="2000" dirty="0">
                <a:solidFill>
                  <a:srgbClr val="E36C09"/>
                </a:solidFill>
                <a:latin typeface="微软雅黑" panose="020B0503020204020204" pitchFamily="2" charset="-122"/>
                <a:ea typeface="微软雅黑" panose="020B0503020204020204" pitchFamily="2" charset="-122"/>
                <a:sym typeface="微软雅黑" panose="020B0503020204020204" pitchFamily="2" charset="-122"/>
              </a:rPr>
              <a:t>A</a:t>
            </a:r>
            <a:endParaRPr lang="zh-CN" altLang="en-US" sz="2000" dirty="0">
              <a:solidFill>
                <a:srgbClr val="E36C09"/>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206" name="TextBox 13"/>
          <p:cNvSpPr/>
          <p:nvPr/>
        </p:nvSpPr>
        <p:spPr>
          <a:xfrm>
            <a:off x="5278120" y="339725"/>
            <a:ext cx="2889885" cy="825500"/>
          </a:xfrm>
          <a:prstGeom prst="rect">
            <a:avLst/>
          </a:prstGeom>
          <a:noFill/>
          <a:ln w="9525">
            <a:noFill/>
          </a:ln>
        </p:spPr>
        <p:txBody>
          <a:bodyPr wrap="square">
            <a:spAutoFit/>
          </a:bodyPr>
          <a:p>
            <a:pPr lvl="0">
              <a:lnSpc>
                <a:spcPct val="100000"/>
              </a:lnSpc>
            </a:pPr>
            <a:r>
              <a:rPr lang="en-US" altLang="x-none" sz="1600" dirty="0">
                <a:solidFill>
                  <a:schemeClr val="bg1"/>
                </a:solidFill>
                <a:latin typeface="Calibri" panose="020F0502020204030204" charset="0"/>
                <a:ea typeface="Calibri" panose="020F0502020204030204" charset="0"/>
                <a:sym typeface="Calibri" panose="020F0502020204030204" charset="0"/>
              </a:rPr>
              <a:t> learning ability  </a:t>
            </a:r>
            <a:r>
              <a:rPr lang="en-US" altLang="zh-CN" sz="1600" dirty="0">
                <a:solidFill>
                  <a:srgbClr val="FF0000"/>
                </a:solidFill>
                <a:latin typeface="Calibri" panose="020F0502020204030204" charset="0"/>
                <a:ea typeface="宋体" panose="02010600030101010101" pitchFamily="2" charset="-122"/>
                <a:sym typeface="Calibri" panose="020F0502020204030204" charset="0"/>
              </a:rPr>
              <a:t>√</a:t>
            </a:r>
            <a:endParaRPr lang="en-US" altLang="zh-CN" sz="1600" dirty="0">
              <a:solidFill>
                <a:srgbClr val="FF0000"/>
              </a:solidFill>
              <a:latin typeface="Calibri" panose="020F0502020204030204" charset="0"/>
              <a:ea typeface="宋体" panose="02010600030101010101" pitchFamily="2" charset="-122"/>
              <a:sym typeface="Calibri" panose="020F0502020204030204" charset="0"/>
            </a:endParaRPr>
          </a:p>
          <a:p>
            <a:pPr lvl="0">
              <a:lnSpc>
                <a:spcPct val="100000"/>
              </a:lnSpc>
            </a:pPr>
            <a:r>
              <a:rPr lang="en-US" altLang="zh-CN" sz="1600" dirty="0">
                <a:solidFill>
                  <a:schemeClr val="bg1"/>
                </a:solidFill>
                <a:latin typeface="Calibri" panose="020F0502020204030204" charset="0"/>
                <a:ea typeface="宋体" panose="02010600030101010101" pitchFamily="2" charset="-122"/>
                <a:sym typeface="Calibri" panose="020F0502020204030204" charset="0"/>
              </a:rPr>
              <a:t> o</a:t>
            </a:r>
            <a:r>
              <a:rPr lang="zh-CN" altLang="en-US" sz="1600" dirty="0">
                <a:solidFill>
                  <a:schemeClr val="bg1"/>
                </a:solidFill>
                <a:latin typeface="Calibri" panose="020F0502020204030204" charset="0"/>
                <a:ea typeface="宋体" panose="02010600030101010101" pitchFamily="2" charset="-122"/>
                <a:sym typeface="Calibri" panose="020F0502020204030204" charset="0"/>
              </a:rPr>
              <a:t>rganization </a:t>
            </a:r>
            <a:r>
              <a:rPr lang="en-US" altLang="zh-CN" sz="1600" dirty="0">
                <a:solidFill>
                  <a:schemeClr val="bg1"/>
                </a:solidFill>
                <a:latin typeface="Calibri" panose="020F0502020204030204" charset="0"/>
                <a:ea typeface="宋体" panose="02010600030101010101" pitchFamily="2" charset="-122"/>
                <a:sym typeface="Calibri" panose="020F0502020204030204" charset="0"/>
              </a:rPr>
              <a:t>ability  </a:t>
            </a:r>
            <a:r>
              <a:rPr lang="en-US" altLang="zh-CN" sz="1600" dirty="0">
                <a:solidFill>
                  <a:srgbClr val="FF0000"/>
                </a:solidFill>
                <a:latin typeface="Calibri" panose="020F0502020204030204" charset="0"/>
                <a:ea typeface="宋体" panose="02010600030101010101" pitchFamily="2" charset="-122"/>
                <a:sym typeface="Calibri" panose="020F0502020204030204" charset="0"/>
              </a:rPr>
              <a:t>√</a:t>
            </a:r>
            <a:endParaRPr lang="en-US" altLang="zh-CN" sz="1600" dirty="0">
              <a:solidFill>
                <a:srgbClr val="FF0000"/>
              </a:solidFill>
              <a:latin typeface="Calibri" panose="020F0502020204030204" charset="0"/>
              <a:ea typeface="宋体" panose="02010600030101010101" pitchFamily="2" charset="-122"/>
              <a:sym typeface="Calibri" panose="020F0502020204030204" charset="0"/>
            </a:endParaRPr>
          </a:p>
          <a:p>
            <a:pPr lvl="0">
              <a:lnSpc>
                <a:spcPct val="100000"/>
              </a:lnSpc>
            </a:pPr>
            <a:r>
              <a:rPr lang="en-US" altLang="zh-CN" sz="1600" dirty="0">
                <a:solidFill>
                  <a:schemeClr val="bg1"/>
                </a:solidFill>
                <a:latin typeface="Calibri" panose="020F0502020204030204" charset="0"/>
                <a:ea typeface="宋体" panose="02010600030101010101" pitchFamily="2" charset="-122"/>
                <a:sym typeface="Calibri" panose="020F0502020204030204" charset="0"/>
              </a:rPr>
              <a:t> c</a:t>
            </a:r>
            <a:r>
              <a:rPr lang="zh-CN" altLang="en-US" sz="1600" dirty="0">
                <a:solidFill>
                  <a:schemeClr val="bg1"/>
                </a:solidFill>
                <a:latin typeface="Calibri" panose="020F0502020204030204" charset="0"/>
                <a:ea typeface="宋体" panose="02010600030101010101" pitchFamily="2" charset="-122"/>
                <a:sym typeface="Calibri" panose="020F0502020204030204" charset="0"/>
              </a:rPr>
              <a:t>ommunication </a:t>
            </a:r>
            <a:r>
              <a:rPr lang="en-US" altLang="zh-CN" sz="1600" dirty="0">
                <a:solidFill>
                  <a:schemeClr val="bg1"/>
                </a:solidFill>
                <a:latin typeface="Calibri" panose="020F0502020204030204" charset="0"/>
                <a:ea typeface="宋体" panose="02010600030101010101" pitchFamily="2" charset="-122"/>
                <a:sym typeface="Calibri" panose="020F0502020204030204" charset="0"/>
              </a:rPr>
              <a:t>ability  </a:t>
            </a:r>
            <a:r>
              <a:rPr lang="en-US" altLang="zh-CN" sz="1600" dirty="0">
                <a:solidFill>
                  <a:srgbClr val="FF0000"/>
                </a:solidFill>
                <a:latin typeface="Calibri" panose="020F0502020204030204" charset="0"/>
                <a:ea typeface="宋体" panose="02010600030101010101" pitchFamily="2" charset="-122"/>
                <a:sym typeface="Calibri" panose="020F0502020204030204" charset="0"/>
              </a:rPr>
              <a:t>√</a:t>
            </a:r>
            <a:endParaRPr lang="en-US" altLang="zh-CN" sz="1600" dirty="0">
              <a:solidFill>
                <a:srgbClr val="FF0000"/>
              </a:solidFill>
              <a:latin typeface="Calibri" panose="020F0502020204030204" charset="0"/>
              <a:ea typeface="宋体" panose="02010600030101010101" pitchFamily="2" charset="-122"/>
              <a:sym typeface="Calibri" panose="020F0502020204030204" charset="0"/>
            </a:endParaRPr>
          </a:p>
        </p:txBody>
      </p:sp>
      <p:sp>
        <p:nvSpPr>
          <p:cNvPr id="8207" name="TextBox 14"/>
          <p:cNvSpPr/>
          <p:nvPr/>
        </p:nvSpPr>
        <p:spPr>
          <a:xfrm>
            <a:off x="6264275" y="2325688"/>
            <a:ext cx="2751138" cy="1069340"/>
          </a:xfrm>
          <a:prstGeom prst="rect">
            <a:avLst/>
          </a:prstGeom>
          <a:noFill/>
          <a:ln w="9525">
            <a:noFill/>
          </a:ln>
        </p:spPr>
        <p:txBody>
          <a:bodyPr wrap="square">
            <a:spAutoFit/>
          </a:bodyPr>
          <a:p>
            <a:pPr lvl="0">
              <a:lnSpc>
                <a:spcPct val="100000"/>
              </a:lnSpc>
            </a:pPr>
            <a:r>
              <a:rPr lang="en-US" altLang="zh-CN" sz="1600" dirty="0">
                <a:solidFill>
                  <a:schemeClr val="bg1"/>
                </a:solidFill>
                <a:latin typeface="Calibri" panose="020F0502020204030204" charset="0"/>
                <a:ea typeface="宋体" panose="02010600030101010101" pitchFamily="2" charset="-122"/>
                <a:sym typeface="宋体" panose="02010600030101010101" pitchFamily="2" charset="-122"/>
              </a:rPr>
              <a:t>study hard</a:t>
            </a:r>
            <a:r>
              <a:rPr lang="en-US" altLang="zh-CN" sz="1600" dirty="0">
                <a:solidFill>
                  <a:srgbClr val="FF0000"/>
                </a:solidFill>
                <a:latin typeface="Calibri" panose="020F0502020204030204" charset="0"/>
                <a:ea typeface="宋体" panose="02010600030101010101" pitchFamily="2" charset="-122"/>
                <a:sym typeface="宋体" panose="02010600030101010101" pitchFamily="2" charset="-122"/>
              </a:rPr>
              <a:t>  √</a:t>
            </a:r>
            <a:endParaRPr lang="en-US" altLang="zh-CN" sz="1600" dirty="0">
              <a:solidFill>
                <a:srgbClr val="FF0000"/>
              </a:solidFill>
              <a:latin typeface="Calibri" panose="020F0502020204030204" charset="0"/>
              <a:ea typeface="宋体" panose="02010600030101010101" pitchFamily="2" charset="-122"/>
              <a:sym typeface="宋体" panose="02010600030101010101" pitchFamily="2" charset="-122"/>
            </a:endParaRPr>
          </a:p>
          <a:p>
            <a:pPr lvl="0">
              <a:lnSpc>
                <a:spcPct val="100000"/>
              </a:lnSpc>
            </a:pPr>
            <a:r>
              <a:rPr lang="en-US" altLang="zh-CN" sz="1600" dirty="0">
                <a:solidFill>
                  <a:schemeClr val="bg1"/>
                </a:solidFill>
                <a:latin typeface="Calibri" panose="020F0502020204030204" charset="0"/>
                <a:ea typeface="宋体" panose="02010600030101010101" pitchFamily="2" charset="-122"/>
                <a:sym typeface="宋体" panose="02010600030101010101" pitchFamily="2" charset="-122"/>
              </a:rPr>
              <a:t>work meticulously</a:t>
            </a:r>
            <a:r>
              <a:rPr lang="en-US" altLang="zh-CN" sz="1600" dirty="0">
                <a:solidFill>
                  <a:srgbClr val="FF0000"/>
                </a:solidFill>
                <a:latin typeface="Calibri" panose="020F0502020204030204" charset="0"/>
                <a:ea typeface="宋体" panose="02010600030101010101" pitchFamily="2" charset="-122"/>
                <a:sym typeface="宋体" panose="02010600030101010101" pitchFamily="2" charset="-122"/>
              </a:rPr>
              <a:t>  √</a:t>
            </a:r>
            <a:endParaRPr lang="en-US" altLang="zh-CN" sz="1600" dirty="0">
              <a:solidFill>
                <a:schemeClr val="bg1"/>
              </a:solidFill>
              <a:latin typeface="Calibri" panose="020F0502020204030204" charset="0"/>
              <a:ea typeface="宋体" panose="02010600030101010101" pitchFamily="2" charset="-122"/>
              <a:sym typeface="宋体" panose="02010600030101010101" pitchFamily="2" charset="-122"/>
            </a:endParaRPr>
          </a:p>
          <a:p>
            <a:pPr lvl="0">
              <a:lnSpc>
                <a:spcPct val="100000"/>
              </a:lnSpc>
            </a:pPr>
            <a:r>
              <a:rPr lang="en-US" altLang="zh-CN" sz="1600" dirty="0">
                <a:solidFill>
                  <a:schemeClr val="bg1"/>
                </a:solidFill>
                <a:latin typeface="Calibri" panose="020F0502020204030204" charset="0"/>
                <a:ea typeface="宋体" panose="02010600030101010101" pitchFamily="2" charset="-122"/>
                <a:sym typeface="宋体" panose="02010600030101010101" pitchFamily="2" charset="-122"/>
              </a:rPr>
              <a:t>great curiosity</a:t>
            </a:r>
            <a:r>
              <a:rPr lang="en-US" altLang="zh-CN" sz="1600" dirty="0">
                <a:solidFill>
                  <a:srgbClr val="FF0000"/>
                </a:solidFill>
                <a:latin typeface="Calibri" panose="020F0502020204030204" charset="0"/>
                <a:ea typeface="宋体" panose="02010600030101010101" pitchFamily="2" charset="-122"/>
                <a:sym typeface="宋体" panose="02010600030101010101" pitchFamily="2" charset="-122"/>
              </a:rPr>
              <a:t>  √</a:t>
            </a:r>
            <a:endParaRPr lang="en-US" altLang="zh-CN" sz="1600" dirty="0">
              <a:solidFill>
                <a:srgbClr val="FF0000"/>
              </a:solidFill>
              <a:latin typeface="Calibri" panose="020F0502020204030204" charset="0"/>
              <a:ea typeface="宋体" panose="02010600030101010101" pitchFamily="2" charset="-122"/>
              <a:sym typeface="宋体" panose="02010600030101010101" pitchFamily="2" charset="-122"/>
            </a:endParaRPr>
          </a:p>
          <a:p>
            <a:pPr lvl="0">
              <a:lnSpc>
                <a:spcPct val="100000"/>
              </a:lnSpc>
            </a:pPr>
            <a:endParaRPr lang="en-US" altLang="zh-CN" sz="1600" dirty="0">
              <a:solidFill>
                <a:schemeClr val="bg1"/>
              </a:solidFill>
              <a:latin typeface="Calibri" panose="020F0502020204030204" charset="0"/>
              <a:ea typeface="宋体" panose="02010600030101010101" pitchFamily="2" charset="-122"/>
              <a:sym typeface="宋体" panose="02010600030101010101" pitchFamily="2" charset="-122"/>
            </a:endParaRPr>
          </a:p>
        </p:txBody>
      </p:sp>
      <p:sp>
        <p:nvSpPr>
          <p:cNvPr id="8208" name="TextBox 15"/>
          <p:cNvSpPr/>
          <p:nvPr/>
        </p:nvSpPr>
        <p:spPr>
          <a:xfrm>
            <a:off x="809943" y="2413318"/>
            <a:ext cx="2751137" cy="825500"/>
          </a:xfrm>
          <a:prstGeom prst="rect">
            <a:avLst/>
          </a:prstGeom>
          <a:noFill/>
          <a:ln w="9525">
            <a:noFill/>
          </a:ln>
        </p:spPr>
        <p:txBody>
          <a:bodyPr wrap="square">
            <a:spAutoFit/>
          </a:bodyPr>
          <a:p>
            <a:pPr lvl="0">
              <a:lnSpc>
                <a:spcPct val="100000"/>
              </a:lnSpc>
            </a:pPr>
            <a:r>
              <a:rPr lang="zh-CN" altLang="en-US" sz="1600" dirty="0">
                <a:solidFill>
                  <a:schemeClr val="bg1"/>
                </a:solidFill>
                <a:latin typeface="Calibri" panose="020F0502020204030204" charset="0"/>
                <a:ea typeface="宋体" panose="02010600030101010101" pitchFamily="2" charset="-122"/>
                <a:sym typeface="宋体" panose="02010600030101010101" pitchFamily="2" charset="-122"/>
              </a:rPr>
              <a:t>Attention to detail  </a:t>
            </a:r>
            <a:r>
              <a:rPr lang="zh-CN" altLang="en-US" sz="1600" dirty="0">
                <a:solidFill>
                  <a:srgbClr val="FF0000"/>
                </a:solidFill>
                <a:latin typeface="Calibri" panose="020F0502020204030204" charset="0"/>
                <a:ea typeface="宋体" panose="02010600030101010101" pitchFamily="2" charset="-122"/>
                <a:sym typeface="宋体" panose="02010600030101010101" pitchFamily="2" charset="-122"/>
              </a:rPr>
              <a:t>×</a:t>
            </a:r>
            <a:endParaRPr lang="zh-CN" altLang="en-US" sz="1600" dirty="0">
              <a:solidFill>
                <a:srgbClr val="FF0000"/>
              </a:solidFill>
              <a:latin typeface="Calibri" panose="020F0502020204030204" charset="0"/>
              <a:ea typeface="宋体" panose="02010600030101010101" pitchFamily="2" charset="-122"/>
              <a:sym typeface="宋体" panose="02010600030101010101" pitchFamily="2" charset="-122"/>
            </a:endParaRPr>
          </a:p>
          <a:p>
            <a:pPr lvl="0">
              <a:lnSpc>
                <a:spcPct val="100000"/>
              </a:lnSpc>
            </a:pPr>
            <a:r>
              <a:rPr lang="zh-CN" altLang="en-US" sz="1600" dirty="0">
                <a:solidFill>
                  <a:schemeClr val="bg1"/>
                </a:solidFill>
                <a:latin typeface="Calibri" panose="020F0502020204030204" charset="0"/>
                <a:ea typeface="宋体" panose="02010600030101010101" pitchFamily="2" charset="-122"/>
                <a:sym typeface="宋体" panose="02010600030101010101" pitchFamily="2" charset="-122"/>
              </a:rPr>
              <a:t>Expression ability  </a:t>
            </a:r>
            <a:r>
              <a:rPr lang="zh-CN" altLang="en-US" sz="1600" dirty="0">
                <a:solidFill>
                  <a:srgbClr val="FF0000"/>
                </a:solidFill>
                <a:latin typeface="Calibri" panose="020F0502020204030204" charset="0"/>
                <a:ea typeface="宋体" panose="02010600030101010101" pitchFamily="2" charset="-122"/>
                <a:sym typeface="宋体" panose="02010600030101010101" pitchFamily="2" charset="-122"/>
              </a:rPr>
              <a:t>×</a:t>
            </a:r>
            <a:endParaRPr lang="zh-CN" altLang="en-US" sz="1600" dirty="0">
              <a:solidFill>
                <a:schemeClr val="bg1"/>
              </a:solidFill>
              <a:latin typeface="Calibri" panose="020F0502020204030204" charset="0"/>
              <a:ea typeface="宋体" panose="02010600030101010101" pitchFamily="2" charset="-122"/>
              <a:sym typeface="宋体" panose="02010600030101010101" pitchFamily="2" charset="-122"/>
            </a:endParaRPr>
          </a:p>
          <a:p>
            <a:pPr lvl="0">
              <a:lnSpc>
                <a:spcPct val="100000"/>
              </a:lnSpc>
            </a:pPr>
            <a:endParaRPr lang="zh-CN" altLang="en-US" sz="1600" dirty="0">
              <a:solidFill>
                <a:schemeClr val="bg1"/>
              </a:solidFill>
              <a:latin typeface="Calibri" panose="020F0502020204030204" charset="0"/>
              <a:ea typeface="宋体" panose="02010600030101010101" pitchFamily="2" charset="-122"/>
              <a:sym typeface="宋体" panose="02010600030101010101" pitchFamily="2" charset="-122"/>
            </a:endParaRPr>
          </a:p>
        </p:txBody>
      </p:sp>
      <p:sp>
        <p:nvSpPr>
          <p:cNvPr id="8209" name="TextBox 16"/>
          <p:cNvSpPr/>
          <p:nvPr/>
        </p:nvSpPr>
        <p:spPr>
          <a:xfrm>
            <a:off x="5278755" y="4219575"/>
            <a:ext cx="3002915" cy="581660"/>
          </a:xfrm>
          <a:prstGeom prst="rect">
            <a:avLst/>
          </a:prstGeom>
          <a:noFill/>
          <a:ln w="9525">
            <a:noFill/>
          </a:ln>
        </p:spPr>
        <p:txBody>
          <a:bodyPr wrap="square">
            <a:spAutoFit/>
          </a:bodyPr>
          <a:p>
            <a:pPr lvl="0">
              <a:lnSpc>
                <a:spcPct val="100000"/>
              </a:lnSpc>
            </a:pPr>
            <a:r>
              <a:rPr lang="zh-CN" altLang="en-US" sz="1600" dirty="0">
                <a:solidFill>
                  <a:schemeClr val="bg1"/>
                </a:solidFill>
                <a:latin typeface="Calibri" panose="020F0502020204030204" charset="0"/>
                <a:ea typeface="Calibri" panose="020F0502020204030204" charset="0"/>
                <a:sym typeface="Calibri" panose="020F0502020204030204" charset="0"/>
              </a:rPr>
              <a:t>learning </a:t>
            </a:r>
            <a:r>
              <a:rPr lang="en-US" altLang="zh-CN" sz="1600" dirty="0">
                <a:solidFill>
                  <a:schemeClr val="bg1"/>
                </a:solidFill>
                <a:latin typeface="Calibri" panose="020F0502020204030204" charset="0"/>
                <a:ea typeface="Calibri" panose="020F0502020204030204" charset="0"/>
                <a:sym typeface="Calibri" panose="020F0502020204030204" charset="0"/>
              </a:rPr>
              <a:t>and work</a:t>
            </a:r>
            <a:r>
              <a:rPr lang="zh-CN" altLang="en-US" sz="1600" dirty="0">
                <a:solidFill>
                  <a:schemeClr val="bg1"/>
                </a:solidFill>
                <a:latin typeface="Calibri" panose="020F0502020204030204" charset="0"/>
                <a:ea typeface="Calibri" panose="020F0502020204030204" charset="0"/>
                <a:sym typeface="Calibri" panose="020F0502020204030204" charset="0"/>
              </a:rPr>
              <a:t> efficiency  </a:t>
            </a:r>
            <a:r>
              <a:rPr lang="zh-CN" altLang="en-US" sz="1600" dirty="0">
                <a:solidFill>
                  <a:srgbClr val="FF0000"/>
                </a:solidFill>
                <a:latin typeface="Calibri" panose="020F0502020204030204" charset="0"/>
                <a:ea typeface="宋体" panose="02010600030101010101" pitchFamily="2" charset="-122"/>
                <a:sym typeface="宋体" panose="02010600030101010101" pitchFamily="2" charset="-122"/>
              </a:rPr>
              <a:t>×</a:t>
            </a:r>
            <a:endParaRPr lang="zh-CN" altLang="en-US" sz="1600" dirty="0">
              <a:solidFill>
                <a:srgbClr val="FF0000"/>
              </a:solidFill>
              <a:latin typeface="Calibri" panose="020F0502020204030204" charset="0"/>
              <a:ea typeface="宋体" panose="02010600030101010101" pitchFamily="2" charset="-122"/>
              <a:sym typeface="宋体" panose="02010600030101010101" pitchFamily="2" charset="-122"/>
            </a:endParaRPr>
          </a:p>
          <a:p>
            <a:pPr lvl="0">
              <a:lnSpc>
                <a:spcPct val="100000"/>
              </a:lnSpc>
            </a:pPr>
            <a:r>
              <a:rPr lang="en-US" altLang="x-none" sz="1600" dirty="0">
                <a:solidFill>
                  <a:schemeClr val="bg1"/>
                </a:solidFill>
                <a:latin typeface="Calibri" panose="020F0502020204030204" charset="0"/>
                <a:ea typeface="Calibri" panose="020F0502020204030204" charset="0"/>
                <a:sym typeface="Calibri" panose="020F0502020204030204" charset="0"/>
              </a:rPr>
              <a:t>suitable approach to problems  </a:t>
            </a:r>
            <a:r>
              <a:rPr lang="zh-CN" altLang="en-US" sz="1600" dirty="0">
                <a:solidFill>
                  <a:srgbClr val="FF0000"/>
                </a:solidFill>
                <a:latin typeface="Calibri" panose="020F0502020204030204" charset="0"/>
                <a:ea typeface="宋体" panose="02010600030101010101" pitchFamily="2" charset="-122"/>
                <a:sym typeface="宋体" panose="02010600030101010101" pitchFamily="2" charset="-122"/>
              </a:rPr>
              <a:t>×</a:t>
            </a:r>
            <a:endParaRPr lang="en-US" altLang="x-none" sz="1600" dirty="0">
              <a:solidFill>
                <a:schemeClr val="bg1"/>
              </a:solidFill>
              <a:latin typeface="Calibri" panose="020F0502020204030204" charset="0"/>
              <a:ea typeface="Calibri" panose="020F0502020204030204" charset="0"/>
              <a:sym typeface="Calibri" panose="020F0502020204030204" charset="0"/>
            </a:endParaRPr>
          </a:p>
        </p:txBody>
      </p:sp>
      <p:sp>
        <p:nvSpPr>
          <p:cNvPr id="7173" name="TextBox 18"/>
          <p:cNvSpPr/>
          <p:nvPr/>
        </p:nvSpPr>
        <p:spPr>
          <a:xfrm>
            <a:off x="902970" y="367030"/>
            <a:ext cx="2016125" cy="769938"/>
          </a:xfrm>
          <a:prstGeom prst="rect">
            <a:avLst/>
          </a:prstGeom>
          <a:noFill/>
          <a:ln w="9525">
            <a:noFill/>
          </a:ln>
        </p:spPr>
        <p:txBody>
          <a:bodyPr wrap="square">
            <a:spAutoFit/>
          </a:bodyPr>
          <a:p>
            <a:pPr lvl="0">
              <a:lnSpc>
                <a:spcPct val="100000"/>
              </a:lnSpc>
            </a:pPr>
            <a:r>
              <a:rPr lang="en-US" altLang="x-none" sz="4400" dirty="0">
                <a:solidFill>
                  <a:schemeClr val="bg1"/>
                </a:solidFill>
                <a:latin typeface="Calibri" panose="020F0502020204030204" charset="0"/>
                <a:ea typeface="Calibri" panose="020F0502020204030204" charset="0"/>
                <a:sym typeface="Calibri" panose="020F0502020204030204" charset="0"/>
              </a:rPr>
              <a:t>SKILLS</a:t>
            </a:r>
            <a:endParaRPr lang="zh-CN" altLang="en-US" sz="4400" dirty="0">
              <a:solidFill>
                <a:schemeClr val="bg1"/>
              </a:solidFill>
              <a:latin typeface="Calibri" panose="020F0502020204030204" charset="0"/>
              <a:ea typeface="宋体" panose="02010600030101010101" pitchFamily="2" charset="-122"/>
              <a:sym typeface="宋体" panose="02010600030101010101" pitchFamily="2" charset="-122"/>
            </a:endParaRPr>
          </a:p>
        </p:txBody>
      </p:sp>
      <p:sp>
        <p:nvSpPr>
          <p:cNvPr id="3" name="燕尾形 2"/>
          <p:cNvSpPr/>
          <p:nvPr/>
        </p:nvSpPr>
        <p:spPr>
          <a:xfrm>
            <a:off x="113665" y="506095"/>
            <a:ext cx="789305" cy="493395"/>
          </a:xfrm>
          <a:prstGeom prst="chevr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mc:Choice Requires="p14">
      <p:transition p14:dur="9">
        <p:newsflash/>
      </p:transition>
    </mc:Choice>
    <mc:Fallback>
      <p:transition>
        <p:newsflash/>
      </p:transition>
    </mc:Fallback>
  </mc:AlternateContent>
</p:sld>
</file>

<file path=ppt/slides/slide6.xml><?xml version="1.0" encoding="utf-8"?>
<p:sld xmlns:a="http://schemas.openxmlformats.org/drawingml/2006/main" xmlns:p="http://schemas.openxmlformats.org/presentationml/2006/main">
  <p:cSld>
    <p:spTree>
      <p:nvGrpSpPr>
        <p:cNvPr id="1" name=""/>
        <p:cNvGrpSpPr/>
        <p:nvPr/>
      </p:nvGrpSpPr>
      <p:grpSpPr/>
      <p:grpSp>
        <p:nvGrpSpPr>
          <p:cNvPr id="2" name="组合 1"/>
          <p:cNvGrpSpPr/>
          <p:nvPr/>
        </p:nvGrpSpPr>
        <p:grpSpPr>
          <a:xfrm>
            <a:off x="4355465" y="0"/>
            <a:ext cx="215900" cy="1129665"/>
            <a:chOff x="6859" y="0"/>
            <a:chExt cx="340" cy="1779"/>
          </a:xfrm>
        </p:grpSpPr>
        <p:sp>
          <p:nvSpPr>
            <p:cNvPr id="7171" name="直接连接符 2"/>
            <p:cNvSpPr/>
            <p:nvPr/>
          </p:nvSpPr>
          <p:spPr>
            <a:xfrm>
              <a:off x="7030" y="0"/>
              <a:ext cx="0" cy="1328"/>
            </a:xfrm>
            <a:prstGeom prst="line">
              <a:avLst/>
            </a:prstGeom>
            <a:ln w="28575" cap="flat" cmpd="sng">
              <a:solidFill>
                <a:srgbClr val="A5A5A5"/>
              </a:solidFill>
              <a:prstDash val="solid"/>
              <a:bevel/>
              <a:headEnd type="none" w="med" len="med"/>
              <a:tailEnd type="none" w="med" len="med"/>
            </a:ln>
          </p:spPr>
        </p:sp>
        <p:sp>
          <p:nvSpPr>
            <p:cNvPr id="7172" name="五边形 3"/>
            <p:cNvSpPr/>
            <p:nvPr/>
          </p:nvSpPr>
          <p:spPr>
            <a:xfrm rot="5400000">
              <a:off x="6633" y="1213"/>
              <a:ext cx="792" cy="340"/>
            </a:xfrm>
            <a:prstGeom prst="homePlate">
              <a:avLst>
                <a:gd name="adj" fmla="val 58272"/>
              </a:avLst>
            </a:prstGeom>
            <a:solidFill>
              <a:schemeClr val="bg1"/>
            </a:solidFill>
            <a:ln w="25400">
              <a:noFill/>
            </a:ln>
          </p:spPr>
          <p:txBody>
            <a:bodyPr anchor="ctr"/>
            <a:p>
              <a:pPr lvl="0"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sp>
        <p:nvSpPr>
          <p:cNvPr id="7173" name="TextBox 18"/>
          <p:cNvSpPr/>
          <p:nvPr/>
        </p:nvSpPr>
        <p:spPr>
          <a:xfrm>
            <a:off x="2682240" y="1129030"/>
            <a:ext cx="3563620" cy="767715"/>
          </a:xfrm>
          <a:prstGeom prst="rect">
            <a:avLst/>
          </a:prstGeom>
          <a:noFill/>
          <a:ln w="9525">
            <a:noFill/>
          </a:ln>
        </p:spPr>
        <p:txBody>
          <a:bodyPr wrap="square">
            <a:spAutoFit/>
          </a:bodyPr>
          <a:p>
            <a:pPr lvl="0">
              <a:lnSpc>
                <a:spcPct val="100000"/>
              </a:lnSpc>
            </a:pPr>
            <a:r>
              <a:rPr lang="en-US" altLang="x-none" sz="4400" dirty="0">
                <a:solidFill>
                  <a:schemeClr val="bg1"/>
                </a:solidFill>
                <a:latin typeface="Calibri" panose="020F0502020204030204" charset="0"/>
                <a:ea typeface="Calibri" panose="020F0502020204030204" charset="0"/>
                <a:sym typeface="Calibri" panose="020F0502020204030204" charset="0"/>
              </a:rPr>
              <a:t>EXPECTATIONS</a:t>
            </a:r>
            <a:endParaRPr lang="zh-CN" altLang="en-US" sz="4400" dirty="0">
              <a:solidFill>
                <a:schemeClr val="bg1"/>
              </a:solidFill>
              <a:latin typeface="Calibri" panose="020F0502020204030204" charset="0"/>
              <a:ea typeface="宋体" panose="02010600030101010101" pitchFamily="2" charset="-122"/>
              <a:sym typeface="宋体" panose="02010600030101010101" pitchFamily="2" charset="-122"/>
            </a:endParaRPr>
          </a:p>
        </p:txBody>
      </p:sp>
      <p:sp>
        <p:nvSpPr>
          <p:cNvPr id="4" name="文本框 3"/>
          <p:cNvSpPr txBox="1"/>
          <p:nvPr/>
        </p:nvSpPr>
        <p:spPr>
          <a:xfrm>
            <a:off x="944245" y="2125345"/>
            <a:ext cx="7370445" cy="1923415"/>
          </a:xfrm>
          <a:prstGeom prst="rect">
            <a:avLst/>
          </a:prstGeom>
          <a:noFill/>
        </p:spPr>
        <p:txBody>
          <a:bodyPr wrap="square" rtlCol="0">
            <a:spAutoFit/>
          </a:bodyPr>
          <a:p>
            <a:r>
              <a:rPr lang="en-US" altLang="x-none" sz="2400" dirty="0">
                <a:solidFill>
                  <a:srgbClr val="FFFFFF"/>
                </a:solidFill>
                <a:latin typeface="Calibri" panose="020F0502020204030204" charset="0"/>
                <a:ea typeface="Calibri" panose="020F0502020204030204" charset="0"/>
                <a:cs typeface="+mn-cs"/>
                <a:sym typeface="Calibri" panose="020F0502020204030204" charset="0"/>
              </a:rPr>
              <a:t>Fundamentals of Materials Science is the most basic course of material major which is the first course lead us to the Material field.I expect to learn about my major deeply by this course and Really understand the content and task of Materials Science. </a:t>
            </a:r>
            <a:endParaRPr lang="en-US" altLang="x-none" sz="2400" dirty="0">
              <a:solidFill>
                <a:srgbClr val="FFFFFF"/>
              </a:solidFill>
              <a:latin typeface="Calibri" panose="020F0502020204030204" charset="0"/>
              <a:ea typeface="Calibri" panose="020F0502020204030204" charset="0"/>
              <a:cs typeface="+mn-cs"/>
              <a:sym typeface="Calibri" panose="020F0502020204030204" charset="0"/>
            </a:endParaRPr>
          </a:p>
        </p:txBody>
      </p:sp>
    </p:spTree>
  </p:cSld>
  <p:clrMapOvr>
    <a:masterClrMapping/>
  </p:clrMapOvr>
  <p:transition>
    <p:newsflash/>
  </p:transition>
</p:sld>
</file>

<file path=ppt/slides/slide7.xml><?xml version="1.0" encoding="utf-8"?>
<p:sld xmlns:a="http://schemas.openxmlformats.org/drawingml/2006/main" xmlns:p="http://schemas.openxmlformats.org/presentationml/2006/main">
  <p:cSld>
    <p:spTree>
      <p:nvGrpSpPr>
        <p:cNvPr id="1" name=""/>
        <p:cNvGrpSpPr/>
        <p:nvPr/>
      </p:nvGrpSpPr>
      <p:grpSpPr/>
      <p:sp>
        <p:nvSpPr>
          <p:cNvPr id="6146" name="同心圆 1"/>
          <p:cNvSpPr/>
          <p:nvPr/>
        </p:nvSpPr>
        <p:spPr>
          <a:xfrm>
            <a:off x="107950" y="1131888"/>
            <a:ext cx="2159000" cy="1789112"/>
          </a:xfrm>
          <a:custGeom>
            <a:avLst/>
            <a:gdLst>
              <a:gd name="txL" fmla="*/ 3163 w 21600"/>
              <a:gd name="txT" fmla="*/ 3163 h 21600"/>
              <a:gd name="txR" fmla="*/ 18437 w 21600"/>
              <a:gd name="txB" fmla="*/ 18437 h 21600"/>
            </a:gdLst>
            <a:ahLst/>
            <a:cxnLst>
              <a:cxn ang="270">
                <a:pos x="10800" y="0"/>
              </a:cxn>
              <a:cxn ang="270">
                <a:pos x="3163" y="3163"/>
              </a:cxn>
              <a:cxn ang="180">
                <a:pos x="0" y="10800"/>
              </a:cxn>
              <a:cxn ang="90">
                <a:pos x="3163" y="18437"/>
              </a:cxn>
              <a:cxn ang="90">
                <a:pos x="10800" y="21600"/>
              </a:cxn>
              <a:cxn ang="90">
                <a:pos x="18437" y="18437"/>
              </a:cxn>
              <a:cxn ang="0">
                <a:pos x="21600" y="10800"/>
              </a:cxn>
              <a:cxn ang="270">
                <a:pos x="18437" y="3163"/>
              </a:cxn>
            </a:cxnLst>
            <a:rect l="txL" t="txT" r="txR" b="txB"/>
            <a:pathLst>
              <a:path w="21600" h="21600">
                <a:moveTo>
                  <a:pt x="0" y="10800"/>
                </a:moveTo>
                <a:arcTo wR="10800" hR="10800" stAng="10800000" swAng="5400000"/>
                <a:arcTo wR="10800" hR="10800" stAng="-5400000" swAng="5400000"/>
                <a:arcTo wR="10800" hR="10800" stAng="0" swAng="5400000"/>
                <a:arcTo wR="10800" hR="10800" stAng="5400000" swAng="5400000"/>
                <a:close/>
                <a:moveTo>
                  <a:pt x="832" y="10800"/>
                </a:moveTo>
                <a:arcTo wR="9968" hR="9968" stAng="10800000" swAng="-5400000"/>
                <a:arcTo wR="9968" hR="9968" stAng="5400000" swAng="-5400000"/>
                <a:arcTo wR="9968" hR="9968" stAng="0" swAng="-5400000"/>
                <a:arcTo wR="9968" hR="9968" stAng="-5400000" swAng="-5400000"/>
                <a:close/>
              </a:path>
            </a:pathLst>
          </a:custGeom>
          <a:solidFill>
            <a:srgbClr val="A5A5A5"/>
          </a:solidFill>
          <a:ln w="25400">
            <a:noFill/>
          </a:ln>
        </p:spPr>
        <p:txBody>
          <a:bodyPr anchor="ctr"/>
          <a:p>
            <a:pPr lvl="0" algn="ctr">
              <a:lnSpc>
                <a:spcPct val="100000"/>
              </a:lnSpc>
            </a:pPr>
            <a:endParaRPr>
              <a:solidFill>
                <a:schemeClr val="tx1"/>
              </a:solidFill>
              <a:latin typeface="宋体" panose="02010600030101010101" pitchFamily="2" charset="-122"/>
              <a:ea typeface="宋体" panose="02010600030101010101" pitchFamily="2" charset="-122"/>
              <a:sym typeface="宋体" panose="02010600030101010101" pitchFamily="2" charset="-122"/>
            </a:endParaRPr>
          </a:p>
        </p:txBody>
      </p:sp>
      <p:sp>
        <p:nvSpPr>
          <p:cNvPr id="6147" name="直接连接符 3"/>
          <p:cNvSpPr/>
          <p:nvPr/>
        </p:nvSpPr>
        <p:spPr>
          <a:xfrm>
            <a:off x="2195513" y="2293938"/>
            <a:ext cx="6948487" cy="1587"/>
          </a:xfrm>
          <a:prstGeom prst="line">
            <a:avLst/>
          </a:prstGeom>
          <a:ln w="38100" cap="flat" cmpd="sng">
            <a:solidFill>
              <a:srgbClr val="A5A5A5"/>
            </a:solidFill>
            <a:prstDash val="solid"/>
            <a:bevel/>
            <a:headEnd type="none" w="med" len="med"/>
            <a:tailEnd type="none" w="med" len="med"/>
          </a:ln>
        </p:spPr>
      </p:sp>
      <p:sp>
        <p:nvSpPr>
          <p:cNvPr id="6150" name="椭圆 18"/>
          <p:cNvSpPr/>
          <p:nvPr/>
        </p:nvSpPr>
        <p:spPr>
          <a:xfrm>
            <a:off x="2578100" y="2111375"/>
            <a:ext cx="417513" cy="417513"/>
          </a:xfrm>
          <a:prstGeom prst="ellipse">
            <a:avLst/>
          </a:prstGeom>
          <a:gradFill rotWithShape="1">
            <a:gsLst>
              <a:gs pos="0">
                <a:srgbClr val="BFBFBF">
                  <a:alpha val="100000"/>
                </a:srgbClr>
              </a:gs>
              <a:gs pos="56999">
                <a:srgbClr val="FFFFFF">
                  <a:alpha val="100000"/>
                </a:srgbClr>
              </a:gs>
              <a:gs pos="100000">
                <a:srgbClr val="FFFFFF">
                  <a:alpha val="100000"/>
                </a:srgbClr>
              </a:gs>
            </a:gsLst>
            <a:path path="rect">
              <a:fillToRect l="50000" t="50000" r="50000" b="50000"/>
            </a:path>
            <a:tileRect/>
          </a:gradFill>
          <a:ln w="25400">
            <a:noFill/>
          </a:ln>
        </p:spPr>
        <p:txBody>
          <a:bodyPr anchor="ctr"/>
          <a:p>
            <a:pPr lvl="0"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6151" name="椭圆 19"/>
          <p:cNvSpPr/>
          <p:nvPr/>
        </p:nvSpPr>
        <p:spPr>
          <a:xfrm>
            <a:off x="7845425" y="2111375"/>
            <a:ext cx="415925" cy="417513"/>
          </a:xfrm>
          <a:prstGeom prst="ellipse">
            <a:avLst/>
          </a:prstGeom>
          <a:gradFill rotWithShape="1">
            <a:gsLst>
              <a:gs pos="0">
                <a:srgbClr val="BFBFBF">
                  <a:alpha val="100000"/>
                </a:srgbClr>
              </a:gs>
              <a:gs pos="56999">
                <a:srgbClr val="FFFFFF">
                  <a:alpha val="100000"/>
                </a:srgbClr>
              </a:gs>
              <a:gs pos="100000">
                <a:srgbClr val="FFFFFF">
                  <a:alpha val="100000"/>
                </a:srgbClr>
              </a:gs>
            </a:gsLst>
            <a:path path="rect">
              <a:fillToRect l="50000" t="50000" r="50000" b="50000"/>
            </a:path>
            <a:tileRect/>
          </a:gradFill>
          <a:ln w="25400">
            <a:noFill/>
          </a:ln>
        </p:spPr>
        <p:txBody>
          <a:bodyPr anchor="ctr"/>
          <a:p>
            <a:pPr lvl="0"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6152" name="椭圆 20"/>
          <p:cNvSpPr/>
          <p:nvPr/>
        </p:nvSpPr>
        <p:spPr>
          <a:xfrm>
            <a:off x="6089650" y="2111375"/>
            <a:ext cx="415925" cy="417513"/>
          </a:xfrm>
          <a:prstGeom prst="ellipse">
            <a:avLst/>
          </a:prstGeom>
          <a:gradFill rotWithShape="1">
            <a:gsLst>
              <a:gs pos="0">
                <a:srgbClr val="BFBFBF">
                  <a:alpha val="100000"/>
                </a:srgbClr>
              </a:gs>
              <a:gs pos="56999">
                <a:srgbClr val="FFFFFF">
                  <a:alpha val="100000"/>
                </a:srgbClr>
              </a:gs>
              <a:gs pos="100000">
                <a:srgbClr val="FFFFFF">
                  <a:alpha val="100000"/>
                </a:srgbClr>
              </a:gs>
            </a:gsLst>
            <a:path path="rect">
              <a:fillToRect l="50000" t="50000" r="50000" b="50000"/>
            </a:path>
            <a:tileRect/>
          </a:gradFill>
          <a:ln w="25400">
            <a:noFill/>
          </a:ln>
        </p:spPr>
        <p:txBody>
          <a:bodyPr anchor="ctr"/>
          <a:p>
            <a:pPr lvl="0"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6153" name="椭圆 21"/>
          <p:cNvSpPr/>
          <p:nvPr/>
        </p:nvSpPr>
        <p:spPr>
          <a:xfrm>
            <a:off x="4333875" y="2111375"/>
            <a:ext cx="415925" cy="417513"/>
          </a:xfrm>
          <a:prstGeom prst="ellipse">
            <a:avLst/>
          </a:prstGeom>
          <a:gradFill rotWithShape="1">
            <a:gsLst>
              <a:gs pos="0">
                <a:srgbClr val="BFBFBF">
                  <a:alpha val="100000"/>
                </a:srgbClr>
              </a:gs>
              <a:gs pos="56999">
                <a:srgbClr val="FFFFFF">
                  <a:alpha val="100000"/>
                </a:srgbClr>
              </a:gs>
              <a:gs pos="100000">
                <a:srgbClr val="FFFFFF">
                  <a:alpha val="100000"/>
                </a:srgbClr>
              </a:gs>
            </a:gsLst>
            <a:path path="rect">
              <a:fillToRect l="50000" t="50000" r="50000" b="50000"/>
            </a:path>
            <a:tileRect/>
          </a:gradFill>
          <a:ln w="25400">
            <a:noFill/>
          </a:ln>
        </p:spPr>
        <p:txBody>
          <a:bodyPr anchor="ctr"/>
          <a:p>
            <a:pPr lvl="0" algn="ctr">
              <a:lnSpc>
                <a:spcPct val="100000"/>
              </a:lnSpc>
            </a:pPr>
            <a:endParaRPr>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6154" name="直接连接符 24"/>
          <p:cNvSpPr/>
          <p:nvPr/>
        </p:nvSpPr>
        <p:spPr>
          <a:xfrm flipH="1">
            <a:off x="2787650" y="0"/>
            <a:ext cx="1279525" cy="2111375"/>
          </a:xfrm>
          <a:prstGeom prst="line">
            <a:avLst/>
          </a:prstGeom>
          <a:ln w="38100" cap="flat" cmpd="sng">
            <a:solidFill>
              <a:srgbClr val="A5A5A5"/>
            </a:solidFill>
            <a:prstDash val="sysDash"/>
            <a:bevel/>
            <a:headEnd type="none" w="med" len="med"/>
            <a:tailEnd type="none" w="med" len="med"/>
          </a:ln>
        </p:spPr>
      </p:sp>
      <p:sp>
        <p:nvSpPr>
          <p:cNvPr id="6155" name="直接连接符 27"/>
          <p:cNvSpPr/>
          <p:nvPr/>
        </p:nvSpPr>
        <p:spPr>
          <a:xfrm flipH="1">
            <a:off x="6297613" y="-28575"/>
            <a:ext cx="1154112" cy="2112963"/>
          </a:xfrm>
          <a:prstGeom prst="line">
            <a:avLst/>
          </a:prstGeom>
          <a:ln w="38100" cap="flat" cmpd="sng">
            <a:solidFill>
              <a:srgbClr val="A5A5A5"/>
            </a:solidFill>
            <a:prstDash val="sysDash"/>
            <a:bevel/>
            <a:headEnd type="none" w="med" len="med"/>
            <a:tailEnd type="none" w="med" len="med"/>
          </a:ln>
        </p:spPr>
      </p:sp>
      <p:sp>
        <p:nvSpPr>
          <p:cNvPr id="6148" name="TextBox 6"/>
          <p:cNvSpPr/>
          <p:nvPr/>
        </p:nvSpPr>
        <p:spPr>
          <a:xfrm>
            <a:off x="478155" y="1602105"/>
            <a:ext cx="1417955" cy="848995"/>
          </a:xfrm>
          <a:prstGeom prst="rect">
            <a:avLst/>
          </a:prstGeom>
          <a:noFill/>
          <a:ln w="9525">
            <a:noFill/>
          </a:ln>
        </p:spPr>
        <p:txBody>
          <a:bodyPr wrap="square">
            <a:spAutoFit/>
          </a:bodyPr>
          <a:p>
            <a:pPr lvl="0" algn="ctr">
              <a:lnSpc>
                <a:spcPct val="100000"/>
              </a:lnSpc>
            </a:pPr>
            <a:r>
              <a:rPr lang="en-US" sz="2400"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FUTURE</a:t>
            </a:r>
            <a:endParaRPr lang="en-US" sz="2400"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a:p>
            <a:pPr lvl="0" algn="ctr">
              <a:lnSpc>
                <a:spcPct val="100000"/>
              </a:lnSpc>
            </a:pPr>
            <a:r>
              <a:rPr lang="en-US" sz="2400"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PLAN</a:t>
            </a:r>
            <a:endParaRPr lang="en-US" sz="2400"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6159" name="TextBox 38"/>
          <p:cNvSpPr/>
          <p:nvPr/>
        </p:nvSpPr>
        <p:spPr>
          <a:xfrm rot="18114500">
            <a:off x="2179638" y="566738"/>
            <a:ext cx="2085975" cy="521970"/>
          </a:xfrm>
          <a:prstGeom prst="rect">
            <a:avLst/>
          </a:prstGeom>
          <a:noFill/>
          <a:ln w="9525">
            <a:noFill/>
          </a:ln>
        </p:spPr>
        <p:txBody>
          <a:bodyPr wrap="square">
            <a:spAutoFit/>
          </a:bodyPr>
          <a:p>
            <a:pPr lvl="0">
              <a:lnSpc>
                <a:spcPct val="100000"/>
              </a:lnSpc>
            </a:pPr>
            <a:r>
              <a:rPr lang="en-US" sz="2800" dirty="0">
                <a:solidFill>
                  <a:schemeClr val="bg1"/>
                </a:solidFill>
                <a:latin typeface="Calibri" panose="020F0502020204030204" charset="0"/>
                <a:ea typeface="宋体" panose="02010600030101010101" pitchFamily="2" charset="-122"/>
                <a:sym typeface="宋体" panose="02010600030101010101" pitchFamily="2" charset="-122"/>
              </a:rPr>
              <a:t> learning</a:t>
            </a:r>
            <a:endParaRPr lang="en-US" sz="2800" dirty="0">
              <a:solidFill>
                <a:schemeClr val="bg1"/>
              </a:solidFill>
              <a:latin typeface="Calibri" panose="020F0502020204030204" charset="0"/>
              <a:ea typeface="宋体" panose="02010600030101010101" pitchFamily="2" charset="-122"/>
              <a:sym typeface="宋体" panose="02010600030101010101" pitchFamily="2" charset="-122"/>
            </a:endParaRPr>
          </a:p>
        </p:txBody>
      </p:sp>
      <p:sp>
        <p:nvSpPr>
          <p:cNvPr id="6162" name="TextBox 41"/>
          <p:cNvSpPr/>
          <p:nvPr/>
        </p:nvSpPr>
        <p:spPr>
          <a:xfrm rot="17934827">
            <a:off x="5562600" y="719138"/>
            <a:ext cx="2085975" cy="521970"/>
          </a:xfrm>
          <a:prstGeom prst="rect">
            <a:avLst/>
          </a:prstGeom>
          <a:noFill/>
          <a:ln w="9525">
            <a:noFill/>
          </a:ln>
        </p:spPr>
        <p:txBody>
          <a:bodyPr wrap="square">
            <a:spAutoFit/>
          </a:bodyPr>
          <a:p>
            <a:pPr lvl="0">
              <a:lnSpc>
                <a:spcPct val="100000"/>
              </a:lnSpc>
            </a:pPr>
            <a:r>
              <a:rPr lang="en-US" altLang="x-none" sz="2800" dirty="0">
                <a:solidFill>
                  <a:schemeClr val="bg1"/>
                </a:solidFill>
                <a:latin typeface="Calibri" panose="020F0502020204030204" charset="0"/>
                <a:ea typeface="Calibri" panose="020F0502020204030204" charset="0"/>
                <a:sym typeface="Calibri" panose="020F0502020204030204" charset="0"/>
              </a:rPr>
              <a:t>Academic</a:t>
            </a:r>
            <a:endParaRPr lang="en-US" altLang="x-none" sz="2800" dirty="0">
              <a:solidFill>
                <a:schemeClr val="bg1"/>
              </a:solidFill>
              <a:latin typeface="Calibri" panose="020F0502020204030204" charset="0"/>
              <a:ea typeface="Calibri" panose="020F0502020204030204" charset="0"/>
              <a:sym typeface="Calibri" panose="020F0502020204030204" charset="0"/>
            </a:endParaRPr>
          </a:p>
        </p:txBody>
      </p:sp>
      <p:sp>
        <p:nvSpPr>
          <p:cNvPr id="6163" name="TextBox 42"/>
          <p:cNvSpPr/>
          <p:nvPr/>
        </p:nvSpPr>
        <p:spPr>
          <a:xfrm>
            <a:off x="3487420" y="859790"/>
            <a:ext cx="2933700" cy="581660"/>
          </a:xfrm>
          <a:prstGeom prst="rect">
            <a:avLst/>
          </a:prstGeom>
          <a:noFill/>
          <a:ln w="9525">
            <a:noFill/>
          </a:ln>
        </p:spPr>
        <p:txBody>
          <a:bodyPr wrap="square">
            <a:spAutoFit/>
          </a:bodyPr>
          <a:p>
            <a:pPr lvl="0">
              <a:lnSpc>
                <a:spcPct val="100000"/>
              </a:lnSpc>
              <a:buClr>
                <a:srgbClr val="000000"/>
              </a:buClr>
              <a:buFont typeface="Wingdings" panose="05000000000000000000" charset="0"/>
              <a:buNone/>
            </a:pPr>
            <a:r>
              <a:rPr lang="en-US" altLang="zh-CN" sz="1600" dirty="0">
                <a:solidFill>
                  <a:schemeClr val="bg1"/>
                </a:solidFill>
                <a:latin typeface="Calibri" panose="020F0502020204030204" charset="0"/>
                <a:ea typeface="宋体" panose="02010600030101010101" pitchFamily="2" charset="-122"/>
                <a:sym typeface="宋体" panose="02010600030101010101" pitchFamily="2" charset="-122"/>
              </a:rPr>
              <a:t>P</a:t>
            </a:r>
            <a:r>
              <a:rPr lang="zh-CN" altLang="en-US" sz="1600" dirty="0">
                <a:solidFill>
                  <a:schemeClr val="bg1"/>
                </a:solidFill>
                <a:latin typeface="Calibri" panose="020F0502020204030204" charset="0"/>
                <a:ea typeface="宋体" panose="02010600030101010101" pitchFamily="2" charset="-122"/>
                <a:sym typeface="宋体" panose="02010600030101010101" pitchFamily="2" charset="-122"/>
              </a:rPr>
              <a:t>repare for the entrance examinations for postgraduates</a:t>
            </a:r>
            <a:r>
              <a:rPr lang="en-US" altLang="zh-CN" sz="1600" dirty="0">
                <a:solidFill>
                  <a:schemeClr val="bg1"/>
                </a:solidFill>
                <a:latin typeface="Calibri" panose="020F0502020204030204" charset="0"/>
                <a:ea typeface="宋体" panose="02010600030101010101" pitchFamily="2" charset="-122"/>
                <a:sym typeface="宋体" panose="02010600030101010101" pitchFamily="2" charset="-122"/>
              </a:rPr>
              <a:t>.</a:t>
            </a:r>
            <a:endParaRPr lang="en-US" altLang="zh-CN" sz="1600" dirty="0">
              <a:solidFill>
                <a:schemeClr val="bg1"/>
              </a:solidFill>
              <a:latin typeface="Calibri" panose="020F0502020204030204" charset="0"/>
              <a:ea typeface="宋体" panose="02010600030101010101" pitchFamily="2" charset="-122"/>
              <a:sym typeface="宋体" panose="02010600030101010101" pitchFamily="2" charset="-122"/>
            </a:endParaRPr>
          </a:p>
        </p:txBody>
      </p:sp>
      <p:sp>
        <p:nvSpPr>
          <p:cNvPr id="6164" name="TextBox 43"/>
          <p:cNvSpPr/>
          <p:nvPr/>
        </p:nvSpPr>
        <p:spPr>
          <a:xfrm>
            <a:off x="7064375" y="554355"/>
            <a:ext cx="2186940" cy="1557020"/>
          </a:xfrm>
          <a:prstGeom prst="rect">
            <a:avLst/>
          </a:prstGeom>
          <a:noFill/>
          <a:ln w="9525">
            <a:noFill/>
          </a:ln>
        </p:spPr>
        <p:txBody>
          <a:bodyPr wrap="square">
            <a:spAutoFit/>
          </a:bodyPr>
          <a:p>
            <a:pPr lvl="0">
              <a:lnSpc>
                <a:spcPct val="100000"/>
              </a:lnSpc>
            </a:pPr>
            <a:r>
              <a:rPr lang="en-US" altLang="zh-CN" sz="1600" dirty="0">
                <a:solidFill>
                  <a:schemeClr val="bg1"/>
                </a:solidFill>
                <a:latin typeface="Calibri" panose="020F0502020204030204" charset="0"/>
                <a:ea typeface="宋体" panose="02010600030101010101" pitchFamily="2" charset="-122"/>
                <a:sym typeface="宋体" panose="02010600030101010101" pitchFamily="2" charset="-122"/>
              </a:rPr>
              <a:t>C</a:t>
            </a:r>
            <a:r>
              <a:rPr lang="zh-CN" altLang="en-US" sz="1600" dirty="0">
                <a:solidFill>
                  <a:schemeClr val="bg1"/>
                </a:solidFill>
                <a:latin typeface="Calibri" panose="020F0502020204030204" charset="0"/>
                <a:ea typeface="宋体" panose="02010600030101010101" pitchFamily="2" charset="-122"/>
                <a:sym typeface="宋体" panose="02010600030101010101" pitchFamily="2" charset="-122"/>
              </a:rPr>
              <a:t>omplet </a:t>
            </a:r>
            <a:r>
              <a:rPr lang="en-US" altLang="zh-CN" sz="1600" dirty="0">
                <a:solidFill>
                  <a:schemeClr val="bg1"/>
                </a:solidFill>
                <a:latin typeface="Calibri" panose="020F0502020204030204" charset="0"/>
                <a:ea typeface="宋体" panose="02010600030101010101" pitchFamily="2" charset="-122"/>
                <a:sym typeface="宋体" panose="02010600030101010101" pitchFamily="2" charset="-122"/>
              </a:rPr>
              <a:t>two</a:t>
            </a:r>
            <a:r>
              <a:rPr lang="zh-CN" altLang="en-US" sz="1600" dirty="0">
                <a:solidFill>
                  <a:schemeClr val="bg1"/>
                </a:solidFill>
                <a:latin typeface="Calibri" panose="020F0502020204030204" charset="0"/>
                <a:ea typeface="宋体" panose="02010600030101010101" pitchFamily="2" charset="-122"/>
                <a:sym typeface="宋体" panose="02010600030101010101" pitchFamily="2" charset="-122"/>
              </a:rPr>
              <a:t> Experimental subjects</a:t>
            </a:r>
            <a:r>
              <a:rPr lang="en-US" altLang="zh-CN" sz="1600" dirty="0">
                <a:solidFill>
                  <a:schemeClr val="bg1"/>
                </a:solidFill>
                <a:latin typeface="Calibri" panose="020F0502020204030204" charset="0"/>
                <a:ea typeface="宋体" panose="02010600030101010101" pitchFamily="2" charset="-122"/>
                <a:sym typeface="宋体" panose="02010600030101010101" pitchFamily="2" charset="-122"/>
              </a:rPr>
              <a:t>.</a:t>
            </a:r>
            <a:endParaRPr lang="en-US" altLang="zh-CN" sz="1600" dirty="0">
              <a:solidFill>
                <a:schemeClr val="bg1"/>
              </a:solidFill>
              <a:latin typeface="Calibri" panose="020F0502020204030204" charset="0"/>
              <a:ea typeface="宋体" panose="02010600030101010101" pitchFamily="2" charset="-122"/>
              <a:sym typeface="宋体" panose="02010600030101010101" pitchFamily="2" charset="-122"/>
            </a:endParaRPr>
          </a:p>
          <a:p>
            <a:pPr lvl="0">
              <a:lnSpc>
                <a:spcPct val="100000"/>
              </a:lnSpc>
            </a:pPr>
            <a:endParaRPr lang="en-US" altLang="zh-CN" sz="1600" dirty="0">
              <a:solidFill>
                <a:schemeClr val="bg1"/>
              </a:solidFill>
              <a:latin typeface="Calibri" panose="020F0502020204030204" charset="0"/>
              <a:ea typeface="宋体" panose="02010600030101010101" pitchFamily="2" charset="-122"/>
              <a:sym typeface="宋体" panose="02010600030101010101" pitchFamily="2" charset="-122"/>
            </a:endParaRPr>
          </a:p>
          <a:p>
            <a:pPr lvl="0">
              <a:lnSpc>
                <a:spcPct val="100000"/>
              </a:lnSpc>
            </a:pPr>
            <a:r>
              <a:rPr lang="en-US" altLang="zh-CN" sz="1600" dirty="0">
                <a:solidFill>
                  <a:schemeClr val="bg1"/>
                </a:solidFill>
                <a:latin typeface="Calibri" panose="020F0502020204030204" charset="0"/>
                <a:ea typeface="宋体" panose="02010600030101010101" pitchFamily="2" charset="-122"/>
                <a:sym typeface="宋体" panose="02010600030101010101" pitchFamily="2" charset="-122"/>
              </a:rPr>
              <a:t>Published an paper.</a:t>
            </a:r>
            <a:endParaRPr lang="en-US" altLang="zh-CN" sz="1600" dirty="0">
              <a:solidFill>
                <a:schemeClr val="bg1"/>
              </a:solidFill>
              <a:latin typeface="Calibri" panose="020F0502020204030204" charset="0"/>
              <a:ea typeface="宋体" panose="02010600030101010101" pitchFamily="2" charset="-122"/>
              <a:sym typeface="宋体" panose="02010600030101010101" pitchFamily="2" charset="-122"/>
            </a:endParaRPr>
          </a:p>
          <a:p>
            <a:pPr lvl="0">
              <a:lnSpc>
                <a:spcPct val="100000"/>
              </a:lnSpc>
            </a:pPr>
            <a:endParaRPr lang="en-US" altLang="zh-CN" sz="1600" dirty="0">
              <a:solidFill>
                <a:schemeClr val="bg1"/>
              </a:solidFill>
              <a:latin typeface="Calibri" panose="020F0502020204030204" charset="0"/>
              <a:ea typeface="宋体" panose="02010600030101010101" pitchFamily="2" charset="-122"/>
              <a:sym typeface="宋体" panose="02010600030101010101" pitchFamily="2" charset="-122"/>
            </a:endParaRPr>
          </a:p>
          <a:p>
            <a:pPr lvl="0">
              <a:lnSpc>
                <a:spcPct val="100000"/>
              </a:lnSpc>
            </a:pPr>
            <a:r>
              <a:rPr lang="en-US" altLang="zh-CN" sz="1600" dirty="0">
                <a:solidFill>
                  <a:schemeClr val="bg1"/>
                </a:solidFill>
                <a:latin typeface="Calibri" panose="020F0502020204030204" charset="0"/>
                <a:ea typeface="宋体" panose="02010600030101010101" pitchFamily="2" charset="-122"/>
                <a:sym typeface="宋体" panose="02010600030101010101" pitchFamily="2" charset="-122"/>
              </a:rPr>
              <a:t>Take internships.</a:t>
            </a:r>
            <a:endParaRPr lang="en-US" altLang="zh-CN" sz="1600" dirty="0">
              <a:solidFill>
                <a:schemeClr val="bg1"/>
              </a:solidFill>
              <a:latin typeface="Calibri" panose="020F0502020204030204" charset="0"/>
              <a:ea typeface="宋体" panose="02010600030101010101" pitchFamily="2" charset="-122"/>
              <a:sym typeface="宋体" panose="02010600030101010101" pitchFamily="2" charset="-122"/>
            </a:endParaRPr>
          </a:p>
        </p:txBody>
      </p:sp>
      <p:sp>
        <p:nvSpPr>
          <p:cNvPr id="3" name="文本框 2"/>
          <p:cNvSpPr txBox="1"/>
          <p:nvPr/>
        </p:nvSpPr>
        <p:spPr>
          <a:xfrm>
            <a:off x="60960" y="584200"/>
            <a:ext cx="2205990" cy="486410"/>
          </a:xfrm>
          <a:prstGeom prst="rect">
            <a:avLst/>
          </a:prstGeom>
          <a:noFill/>
        </p:spPr>
        <p:txBody>
          <a:bodyPr wrap="square" rtlCol="0">
            <a:spAutoFit/>
          </a:bodyPr>
          <a:p>
            <a:r>
              <a:rPr lang="zh-CN" altLang="en-US" sz="2400" i="1">
                <a:solidFill>
                  <a:schemeClr val="bg1"/>
                </a:solidFill>
                <a:latin typeface="Arial Unicode MS" panose="020B0604020202020204" charset="-122"/>
                <a:ea typeface="Arial Unicode MS" panose="020B0604020202020204" charset="-122"/>
              </a:rPr>
              <a:t>undergraduate</a:t>
            </a:r>
            <a:endParaRPr lang="zh-CN" altLang="en-US" sz="2400" i="1">
              <a:solidFill>
                <a:schemeClr val="bg1"/>
              </a:solidFill>
              <a:latin typeface="Arial Unicode MS" panose="020B0604020202020204" charset="-122"/>
              <a:ea typeface="Arial Unicode MS" panose="020B0604020202020204" charset="-122"/>
            </a:endParaRPr>
          </a:p>
        </p:txBody>
      </p:sp>
      <p:sp>
        <p:nvSpPr>
          <p:cNvPr id="5" name="文本框 4"/>
          <p:cNvSpPr txBox="1"/>
          <p:nvPr/>
        </p:nvSpPr>
        <p:spPr>
          <a:xfrm>
            <a:off x="646430" y="3201670"/>
            <a:ext cx="8346440" cy="1005840"/>
          </a:xfrm>
          <a:prstGeom prst="rect">
            <a:avLst/>
          </a:prstGeom>
          <a:noFill/>
        </p:spPr>
        <p:txBody>
          <a:bodyPr wrap="square" rtlCol="0">
            <a:spAutoFit/>
          </a:bodyPr>
          <a:p>
            <a:r>
              <a:rPr lang="en-US" altLang="zh-CN" sz="6000" b="1" i="1">
                <a:solidFill>
                  <a:schemeClr val="bg1"/>
                </a:solidFill>
                <a:latin typeface="Arabic Typesetting" panose="03020402040406030203" charset="0"/>
              </a:rPr>
              <a:t>Where there is a will,there is a way!</a:t>
            </a:r>
            <a:endParaRPr lang="en-US" altLang="zh-CN" sz="6000" b="1" i="1">
              <a:solidFill>
                <a:schemeClr val="bg1"/>
              </a:solidFill>
              <a:latin typeface="Arabic Typesetting" panose="03020402040406030203" charset="0"/>
            </a:endParaRPr>
          </a:p>
        </p:txBody>
      </p:sp>
    </p:spTree>
  </p:cSld>
  <p:clrMapOvr>
    <a:masterClrMapping/>
  </p:clrMapOvr>
  <p:transition>
    <p:newsflash/>
  </p:transition>
</p:sld>
</file>

<file path=ppt/slides/slide8.xml><?xml version="1.0" encoding="utf-8"?>
<p:sld xmlns:a="http://schemas.openxmlformats.org/drawingml/2006/main" xmlns:p="http://schemas.openxmlformats.org/presentationml/2006/main" xmlns:r="http://schemas.openxmlformats.org/officeDocument/2006/relationships">
  <p:cSld>
    <p:bg>
      <p:bgPr>
        <a:gradFill>
          <a:gsLst>
            <a:gs pos="42000">
              <a:srgbClr val="012D86">
                <a:alpha val="0"/>
              </a:srgbClr>
            </a:gs>
            <a:gs pos="100000">
              <a:srgbClr val="0E2557"/>
            </a:gs>
          </a:gsLst>
          <a:path path="rect">
            <a:fillToRect l="50000" t="50000" r="50000" b="50000"/>
          </a:path>
          <a:tileRect/>
        </a:gra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3291205" y="2214245"/>
            <a:ext cx="2561590" cy="714375"/>
          </a:xfrm>
          <a:prstGeom prst="rect">
            <a:avLst/>
          </a:prstGeom>
        </p:spPr>
      </p:pic>
    </p:spTree>
  </p:cSld>
  <p:clrMapOvr>
    <a:masterClrMapping/>
  </p:clrMapOvr>
  <p:transition>
    <p:newsflash/>
  </p:transition>
  <p:timing>
    <p:tnLst>
      <p:par>
        <p:cTn id="1" dur="indefinite" restart="never" nodeType="tmRoot"/>
      </p:par>
    </p:tnLst>
  </p:timing>
</p:sld>
</file>

<file path=ppt/theme/theme1.xml><?xml version="1.0" encoding="utf-8"?>
<a:theme xmlns:a="http://schemas.openxmlformats.org/drawingml/2006/main" xmlns:thm15="http://schemas.microsoft.com/office/thememl/2012/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fontScheme name="">
      <a:majorFont>
        <a:latin typeface="Calibri"/>
        <a:ea typeface="宋体"/>
        <a:cs typeface=""/>
      </a:majorFont>
      <a:minorFont>
        <a:latin typeface="Calibri"/>
        <a:ea typeface="宋体"/>
        <a:cs typeface=""/>
      </a:minorFont>
    </a:fontScheme>
  </a:themeElements>
  <a:objectDefaults/>
  <a:extraClrSchemeLst/>
  <a:extLst>
    <a:ext uri="{05A4C25C-085E-4340-85A3-A5531E510DB2}">
      <thm15:themeFamily name="Office Theme" id="{62F939B6-93AF-4DB8-9C6B-D6C7DFDC589F}" vid="{4A3C46E8-61CC-4603-A589-7422A47A8E4A}"/>
    </a:ext>
  </a:extLst>
</a:theme>
</file>

<file path=docProps/app.xml><?xml version="1.0" encoding="utf-8"?>
<Properties xmlns="http://schemas.openxmlformats.org/officeDocument/2006/extended-properties"/>
</file>

<file path=docProps/core.xml><?xml version="1.0" encoding="utf-8"?>
<cp:coreProperties xmlns:cp="http://schemas.openxmlformats.org/package/2006/metadata/core-properties"/>
</file>