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p15="http://schemas.microsoft.com/office/powerpoint/2012/main" xmlns:r="http://schemas.openxmlformats.org/officeDocument/2006/relationships" saveSubsetFonts="1">
  <p:sldMasterIdLst>
    <p:sldMasterId id="1410004497" r:id="rId1"/>
  </p:sldMasterIdLst>
  <p:notesMasterIdLst>
    <p:notesMasterId r:id="rId7"/>
  </p:notesMasterIdLst>
  <p:handoutMasterIdLst>
    <p:handoutMasterId r:id="rId8"/>
  </p:handoutMasterIdLst>
  <p:sldIdLst>
    <p:sldId id="401" r:id="rId2"/>
    <p:sldId id="405" r:id="rId3"/>
    <p:sldId id="406" r:id="rId4"/>
    <p:sldId id="402" r:id="rId5"/>
    <p:sldId id="403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tableStyles.xml><?xml version="1.0" encoding="utf-8"?>
<a:tblStyleLst xmlns:a="http://schemas.openxmlformats.org/drawingml/2006/main" def="{b353becd-c09a-49ba-90b3-035ee816310b}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a16="http://schemas.microsoft.com/office/drawing/2014/main" xmlns:p="http://schemas.openxmlformats.org/presentationml/2006/main" xmlns:p14="http://schemas.microsoft.com/office/powerpoint/2010/main">
  <p:cSld>
    <p:bg>
      <p:bgPr>
        <a:solidFill>
          <a:schemeClr val="bg1"/>
        </a:solidFill>
        <a:effectLst/>
      </p:bgPr>
    </p:bg>
    <p:extLst>
      <p:ext uri="{BB962C8B-B14F-4D97-AF65-F5344CB8AC3E}">
        <p14:creationId val="11841903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id="{403776AC-A784-4FCD-8704-7FBA45CAF5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id="{244137FA-0E82-4904-9194-75C3BC7C5A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id="{012700C9-7F46-43F1-9559-93DBAE9A71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id="{FE011240-4375-40C7-9C31-B0BD554FF9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5DE667-0E88-4164-958A-FCF870896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id="{CC32D222-DB37-4F8B-BBBF-B6B121ED36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id="{CDF016A7-F90B-418B-BF35-21CF05EF2B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id="{F1BD48F0-7683-46ED-8C28-953B862CB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AF507438-7753-43E0-B8FC-AC1667EBCBE1}">
              <a14:hiddenEffects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id="{D8E585DA-C11E-40E8-8FF9-C3BEBF18CA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id="{62433CC0-063A-45C6-BFEB-CB31D6D745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id="{152AC895-4467-4693-8DE0-4DD05D972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E75466-BB0C-4652-B379-55F96E6F2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itle" preserve="1">
  <p:cSld name="标题幻灯片">
    <p:extLst>
      <p:ext uri="{BB962C8B-B14F-4D97-AF65-F5344CB8AC3E}">
        <p14:creationId val="145135080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id="{326F998E-A34C-404D-A836-09AE79DCF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E4F3-244C-42B2-AC6C-5A2051C89E4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vertTx" preserve="1">
  <p:cSld name="标题和竖排文字">
    <p:extLst>
      <p:ext uri="{BB962C8B-B14F-4D97-AF65-F5344CB8AC3E}">
        <p14:creationId val="118645633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id="{42AAAC6D-95FC-49CE-8CE9-76D9BCE797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A421-9588-42AC-8EC6-5BBF7565BA2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vertTitleAndTx" preserve="1">
  <p:cSld name="竖排标题与文本">
    <p:extLst>
      <p:ext uri="{BB962C8B-B14F-4D97-AF65-F5344CB8AC3E}">
        <p14:creationId val="1027718539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id="{20E8061A-73A7-4BE7-B286-578D2DC407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4BDD5-9F06-45DC-AD39-53C9431051D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obj" preserve="1">
  <p:cSld name="标题和内容">
    <p:extLst>
      <p:ext uri="{BB962C8B-B14F-4D97-AF65-F5344CB8AC3E}">
        <p14:creationId val="173208780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id="{A773D68B-6A9A-4E92-8CBD-45D13CDD1B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0997-7D43-452C-9147-DE6D4FE8D42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secHead" preserve="1">
  <p:cSld name="节标题">
    <p:extLst>
      <p:ext uri="{BB962C8B-B14F-4D97-AF65-F5344CB8AC3E}">
        <p14:creationId val="31511227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id="{78C4229A-09EA-401E-B568-852ED9299F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3165B-8DD4-42F8-9DDC-02B82263371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woObj" preserve="1">
  <p:cSld name="两栏内容">
    <p:extLst>
      <p:ext uri="{BB962C8B-B14F-4D97-AF65-F5344CB8AC3E}">
        <p14:creationId val="244285627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id="{CA4800AE-AD12-4256-A4B4-9D0A5FA13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B5B6-56AD-46C5-98C9-90E259B1428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woTxTwoObj" preserve="1">
  <p:cSld name="比较">
    <p:extLst>
      <p:ext uri="{BB962C8B-B14F-4D97-AF65-F5344CB8AC3E}">
        <p14:creationId val="29595996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id="{D59BD192-C6CE-408A-B484-3B61B4234A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412E-A510-48FE-BEA2-8D7492829B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itleOnly" preserve="1">
  <p:cSld name="仅标题">
    <p:extLst>
      <p:ext uri="{BB962C8B-B14F-4D97-AF65-F5344CB8AC3E}">
        <p14:creationId val="3623498499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id="{2774DBD9-68DA-47FC-A688-5B35006973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621D-C9EB-4199-95BC-55E855C1FC8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blank" preserve="1">
  <p:cSld name="空白">
    <p:extLst>
      <p:ext uri="{BB962C8B-B14F-4D97-AF65-F5344CB8AC3E}">
        <p14:creationId val="158965726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id="{E20D2834-8A3F-4407-AB76-5987ACF981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8B436-F05B-4E46-9C45-26C6C8F41C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objTx" preserve="1">
  <p:cSld name="内容与标题">
    <p:extLst>
      <p:ext uri="{BB962C8B-B14F-4D97-AF65-F5344CB8AC3E}">
        <p14:creationId val="89869478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id="{9AE1578A-42A1-4A69-AB3B-A6A4AB27F7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FCC-1C43-4A9C-9B60-0E0A8D10D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picTx" preserve="1">
  <p:cSld name="图片与标题">
    <p:extLst>
      <p:ext uri="{BB962C8B-B14F-4D97-AF65-F5344CB8AC3E}">
        <p14:creationId val="3786823431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id="{6B0EE9E4-0AB6-4783-B48C-C7FE217B6A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70A55-2C3E-4638-A65E-6F419F73B01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>
            <a:extLst>
              <a:ext uri="{FF2B5EF4-FFF2-40B4-BE49-F238E27FC236}">
                <a16:creationId id="{98987A8E-7F10-42BA-B604-45981F1DF4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72C63B-CD74-4A21-98F6-8E61697B2A3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1</a:t>
            </a:r>
          </a:p>
        </p:txBody>
      </p:sp>
      <p:pic>
        <p:nvPicPr>
          <p:cNvPr id="1027" name="Picture 11">
            <a:hlinkClick r:id="" action="ppaction://hlinkshowjump?jump=previousslide"/>
            <a:extLst>
              <a:ext uri="{FF2B5EF4-FFF2-40B4-BE49-F238E27FC236}">
                <a16:creationId id="{5AC7DE2C-D5E2-4BB2-BC29-6F7884032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val="0"/>
              </a:ext>
            </a:extLst>
          </a:blip>
          <a:srcRect/>
          <a:stretch>
            <a:fillRect/>
          </a:stretch>
        </p:blipFill>
        <p:spPr bwMode="auto">
          <a:xfrm>
            <a:off x="8286750" y="5997575"/>
            <a:ext cx="3921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>
            <a:hlinkClick r:id="" action="ppaction://hlinkshowjump?jump=nextslide"/>
            <a:extLst>
              <a:ext uri="{FF2B5EF4-FFF2-40B4-BE49-F238E27FC236}">
                <a16:creationId id="{FA9E81DD-6873-450A-B38D-A1D7DEA092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val="0"/>
              </a:ext>
            </a:extLst>
          </a:blip>
          <a:srcRect/>
          <a:stretch>
            <a:fillRect/>
          </a:stretch>
        </p:blipFill>
        <p:spPr bwMode="auto">
          <a:xfrm>
            <a:off x="8667750" y="5997575"/>
            <a:ext cx="4000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1887072651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id="{CE969936-0A7E-4C4E-B1B4-DBC0F54B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2162477" cy="4572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id="{55927102-E513-4F72-8226-F8E8A6C5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5" y="1066800"/>
            <a:ext cx="7335274" cy="7240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id="{6AB8A245-F822-4DB2-A7E8-BE288EB50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047128"/>
            <a:ext cx="6858957" cy="7525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id="{FA8D5A64-F4A2-4E01-9E21-06D69DA8E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090997"/>
            <a:ext cx="2648320" cy="7621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id="{016A2EC3-8B8B-4303-A26E-8B85656A2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3047947"/>
            <a:ext cx="2438740" cy="762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id="{0BC0A90A-7225-4319-969C-1AB094A9F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939" y="4267200"/>
            <a:ext cx="1295581" cy="809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3669609450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id="{05C7B52F-A553-45A6-A987-61760813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" y="691359"/>
            <a:ext cx="9144000" cy="8944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id="{2B5B2F28-C782-4829-8604-D665E274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79426"/>
            <a:ext cx="7944959" cy="800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id="{A37F4C8F-CC17-40DD-970B-BD5607856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66936"/>
            <a:ext cx="3467584" cy="914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id="{3FFFDE24-E4C0-4253-9BA4-F574A5FF5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733800"/>
            <a:ext cx="3886742" cy="933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id="{D5EB24AD-A39B-4C83-9580-C0415213E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089" y="3733800"/>
            <a:ext cx="2893370" cy="2754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id="{9DF41630-CA05-44EE-BA19-44FBFE079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3955" y="63951"/>
            <a:ext cx="2710955" cy="65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232915304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id="{65D76D27-8441-42EC-BA8C-F50249B37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03417"/>
            <a:ext cx="6735115" cy="4191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id="{2D83886F-B6F1-4E2F-A982-E55259EB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4" y="1629859"/>
            <a:ext cx="4020111" cy="571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id="{E4291E05-EFBD-49E6-97C4-3B2D8E424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72" y="2455508"/>
            <a:ext cx="3048000" cy="8038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id="{2994CA06-A421-4515-8A1A-A23905F24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834" y="3276600"/>
            <a:ext cx="3267531" cy="8192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id="{1F9C7ABE-73AC-4C31-B62F-DDADFF74B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844" y="4349933"/>
            <a:ext cx="3229426" cy="2105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id="{E39B2F35-F3A3-4E61-92EC-8B2688086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59" y="104715"/>
            <a:ext cx="3169572" cy="65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315185755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id="{DEB853BB-7AA4-4292-934B-F6296CB2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444"/>
            <a:ext cx="1343212" cy="5048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id="{1319F3AD-6B8D-4949-A771-4F9049C5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62211"/>
            <a:ext cx="7706801" cy="15718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id="{6455E4D2-F1F2-4438-B32B-0C7D15F8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74" y="2609927"/>
            <a:ext cx="3410426" cy="885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id="{CA146500-036E-40EE-A3D9-0BF409538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2609927"/>
            <a:ext cx="3286584" cy="1000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id="{D96AEA4E-2A91-4E51-BB58-8F303B28C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94" y="3736858"/>
            <a:ext cx="3500905" cy="2904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1096193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id="{EFB54BD0-2975-4D76-A257-28A1DE50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1343212" cy="5906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id="{FE5B8ADB-EBFF-45F2-948C-AA96B417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914400"/>
            <a:ext cx="8878539" cy="13717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id="{7E665597-DE71-411A-92D3-3EF5861C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75084"/>
            <a:ext cx="5258534" cy="638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id="{2E28AFB8-48F0-4726-84AE-FE747233A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200400"/>
            <a:ext cx="6420746" cy="11145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id="{D1F51BF6-B1ED-4A59-BCAA-66B0B28F1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54" y="4952862"/>
            <a:ext cx="6296904" cy="990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a14="http://schemas.microsoft.com/office/drawing/2010/main" xmlns:thm15="http://schemas.microsoft.com/office/thememl/2012/main" name="NUMBERS">
  <a:themeElements>
    <a:clrScheme name="NUMBERS 2">
      <a:dk1>
        <a:srgbClr val="000000"/>
      </a:dk1>
      <a:lt1>
        <a:srgbClr val="FFFFEE"/>
      </a:lt1>
      <a:dk2>
        <a:srgbClr val="000000"/>
      </a:dk2>
      <a:lt2>
        <a:srgbClr val="C3B59F"/>
      </a:lt2>
      <a:accent1>
        <a:srgbClr val="9CB3D8"/>
      </a:accent1>
      <a:accent2>
        <a:srgbClr val="F8F8F8"/>
      </a:accent2>
      <a:accent3>
        <a:srgbClr val="FFFFF5"/>
      </a:accent3>
      <a:accent4>
        <a:srgbClr val="000000"/>
      </a:accent4>
      <a:accent5>
        <a:srgbClr val="CBD6E9"/>
      </a:accent5>
      <a:accent6>
        <a:srgbClr val="E1E1E1"/>
      </a:accent6>
      <a:hlink>
        <a:srgbClr val="A9A460"/>
      </a:hlink>
      <a:folHlink>
        <a:srgbClr val="E4E1D7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fontScheme name="NUMBER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</a:themeElements>
  <a:objectDefaults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wdUpDiag">
          <a:fgClr>
            <a:srgbClr val="FF00FF"/>
          </a:fgClr>
          <a:bgClr>
            <a:srgbClr val="FFFFFF"/>
          </a:bgClr>
        </a:patt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wdUpDiag">
          <a:fgClr>
            <a:srgbClr val="FF00FF"/>
          </a:fgClr>
          <a:bgClr>
            <a:srgbClr val="FFFFFF"/>
          </a:bgClr>
        </a:patt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</a:objectDefaults>
  <a:extraClrSchemeLst>
    <a:extraClrScheme>
      <a:clrScheme name="NUMBERS 1">
        <a:dk1>
          <a:srgbClr val="7F796F"/>
        </a:dk1>
        <a:lt1>
          <a:srgbClr val="FFFFFF"/>
        </a:lt1>
        <a:dk2>
          <a:srgbClr val="BDBB92"/>
        </a:dk2>
        <a:lt2>
          <a:srgbClr val="FFFFCC"/>
        </a:lt2>
        <a:accent1>
          <a:srgbClr val="8B91B9"/>
        </a:accent1>
        <a:accent2>
          <a:srgbClr val="D5D9B7"/>
        </a:accent2>
        <a:accent3>
          <a:srgbClr val="DBDAC7"/>
        </a:accent3>
        <a:accent4>
          <a:srgbClr val="DADADA"/>
        </a:accent4>
        <a:accent5>
          <a:srgbClr val="C4C7D9"/>
        </a:accent5>
        <a:accent6>
          <a:srgbClr val="C1C4A6"/>
        </a:accent6>
        <a:hlink>
          <a:srgbClr val="B46875"/>
        </a:hlink>
        <a:folHlink>
          <a:srgbClr val="C2BAA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MBERS 2">
        <a:dk1>
          <a:srgbClr val="000000"/>
        </a:dk1>
        <a:lt1>
          <a:srgbClr val="FFFFEE"/>
        </a:lt1>
        <a:dk2>
          <a:srgbClr val="000000"/>
        </a:dk2>
        <a:lt2>
          <a:srgbClr val="C3B59F"/>
        </a:lt2>
        <a:accent1>
          <a:srgbClr val="9CB3D8"/>
        </a:accent1>
        <a:accent2>
          <a:srgbClr val="F8F8F8"/>
        </a:accent2>
        <a:accent3>
          <a:srgbClr val="FFFFF5"/>
        </a:accent3>
        <a:accent4>
          <a:srgbClr val="000000"/>
        </a:accent4>
        <a:accent5>
          <a:srgbClr val="CBD6E9"/>
        </a:accent5>
        <a:accent6>
          <a:srgbClr val="E1E1E1"/>
        </a:accent6>
        <a:hlink>
          <a:srgbClr val="A9A460"/>
        </a:hlink>
        <a:folHlink>
          <a:srgbClr val="E4E1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MBER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xmlns:thm15="http://schemas.microsoft.com/office/thememl/2012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</a:themeElements>
  <a:objectDefaults/>
  <a:extraClrSchemeLst/>
  <a:extLst>
    <a:ext uri="{05A4C25C-085E-4340-85A3-A5531E510DB2}">
      <thm15:themeFamily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xmlns:thm15="http://schemas.microsoft.com/office/thememl/2012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</a:themeElements>
  <a:objectDefaults/>
  <a:extraClrSchemeLst/>
  <a:extLst>
    <a:ext uri="{05A4C25C-085E-4340-85A3-A5531E510DB2}">
      <thm15:themeFamily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