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DE"/>
    <a:srgbClr val="E5ECEB"/>
    <a:srgbClr val="0091BD"/>
    <a:srgbClr val="333E48"/>
    <a:srgbClr val="7D868C"/>
    <a:srgbClr val="7D686C"/>
    <a:srgbClr val="002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 showGuides="1">
      <p:cViewPr varScale="1">
        <p:scale>
          <a:sx n="120" d="100"/>
          <a:sy n="120" d="100"/>
        </p:scale>
        <p:origin x="4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6EFF89-3917-4E4D-B580-7CB7ABE5862F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988E7D40-E81C-FF45-AA37-3CBBC5832595}">
      <dgm:prSet phldrT="[Text]"/>
      <dgm:spPr/>
      <dgm:t>
        <a:bodyPr/>
        <a:lstStyle/>
        <a:p>
          <a:r>
            <a:rPr lang="en-GB" dirty="0"/>
            <a:t>Device support</a:t>
          </a:r>
        </a:p>
      </dgm:t>
    </dgm:pt>
    <dgm:pt modelId="{F56701C6-5C6D-F24A-91F2-07ED8DBA181D}" type="parTrans" cxnId="{8A8816B1-19FB-914D-81C4-1F563B347DA3}">
      <dgm:prSet/>
      <dgm:spPr/>
      <dgm:t>
        <a:bodyPr/>
        <a:lstStyle/>
        <a:p>
          <a:endParaRPr lang="en-GB"/>
        </a:p>
      </dgm:t>
    </dgm:pt>
    <dgm:pt modelId="{8A9E4576-A28D-EE40-9071-A3A87CC6DC99}" type="sibTrans" cxnId="{8A8816B1-19FB-914D-81C4-1F563B347DA3}">
      <dgm:prSet/>
      <dgm:spPr/>
      <dgm:t>
        <a:bodyPr/>
        <a:lstStyle/>
        <a:p>
          <a:endParaRPr lang="en-GB"/>
        </a:p>
      </dgm:t>
    </dgm:pt>
    <dgm:pt modelId="{3FE0DE76-68CB-5F4F-AF81-D8FBFB42381A}">
      <dgm:prSet phldrT="[Text]"/>
      <dgm:spPr/>
      <dgm:t>
        <a:bodyPr/>
        <a:lstStyle/>
        <a:p>
          <a:r>
            <a:rPr lang="en-GB" dirty="0"/>
            <a:t>Software components</a:t>
          </a:r>
        </a:p>
      </dgm:t>
    </dgm:pt>
    <dgm:pt modelId="{B5250902-027B-0741-9726-65EB649BD2E9}" type="parTrans" cxnId="{AD3948B2-E0D3-8149-A010-6E0D6FB80DC8}">
      <dgm:prSet/>
      <dgm:spPr/>
      <dgm:t>
        <a:bodyPr/>
        <a:lstStyle/>
        <a:p>
          <a:endParaRPr lang="en-GB"/>
        </a:p>
      </dgm:t>
    </dgm:pt>
    <dgm:pt modelId="{FE5720F0-9F89-AC4B-AA67-40E317DAB724}" type="sibTrans" cxnId="{AD3948B2-E0D3-8149-A010-6E0D6FB80DC8}">
      <dgm:prSet/>
      <dgm:spPr/>
      <dgm:t>
        <a:bodyPr/>
        <a:lstStyle/>
        <a:p>
          <a:endParaRPr lang="en-GB"/>
        </a:p>
      </dgm:t>
    </dgm:pt>
    <dgm:pt modelId="{C71AF199-45E8-7749-9CD2-1BDD46437F6C}">
      <dgm:prSet phldrT="[Text]"/>
      <dgm:spPr/>
      <dgm:t>
        <a:bodyPr/>
        <a:lstStyle/>
        <a:p>
          <a:r>
            <a:rPr lang="en-GB" dirty="0"/>
            <a:t>Board support</a:t>
          </a:r>
        </a:p>
      </dgm:t>
    </dgm:pt>
    <dgm:pt modelId="{E5F02062-562F-614C-ACBE-E556E6055A53}" type="parTrans" cxnId="{810F6EF9-050F-5F42-8DD1-B150F5A50293}">
      <dgm:prSet/>
      <dgm:spPr/>
      <dgm:t>
        <a:bodyPr/>
        <a:lstStyle/>
        <a:p>
          <a:endParaRPr lang="en-GB"/>
        </a:p>
      </dgm:t>
    </dgm:pt>
    <dgm:pt modelId="{E510346F-551D-8243-A4A8-7A67970CA28F}" type="sibTrans" cxnId="{810F6EF9-050F-5F42-8DD1-B150F5A50293}">
      <dgm:prSet/>
      <dgm:spPr/>
      <dgm:t>
        <a:bodyPr/>
        <a:lstStyle/>
        <a:p>
          <a:endParaRPr lang="en-GB"/>
        </a:p>
      </dgm:t>
    </dgm:pt>
    <dgm:pt modelId="{ACB094C5-D7D2-DC41-BFA1-8F553711B2FB}" type="pres">
      <dgm:prSet presAssocID="{F66EFF89-3917-4E4D-B580-7CB7ABE5862F}" presName="compositeShape" presStyleCnt="0">
        <dgm:presLayoutVars>
          <dgm:chMax val="7"/>
          <dgm:dir/>
          <dgm:resizeHandles val="exact"/>
        </dgm:presLayoutVars>
      </dgm:prSet>
      <dgm:spPr/>
    </dgm:pt>
    <dgm:pt modelId="{A6F71056-7C22-3E46-BC21-693C4A04723A}" type="pres">
      <dgm:prSet presAssocID="{988E7D40-E81C-FF45-AA37-3CBBC5832595}" presName="circ1" presStyleLbl="vennNode1" presStyleIdx="0" presStyleCnt="3"/>
      <dgm:spPr/>
    </dgm:pt>
    <dgm:pt modelId="{A1B69E9F-46A5-0842-9833-40058E870DF2}" type="pres">
      <dgm:prSet presAssocID="{988E7D40-E81C-FF45-AA37-3CBBC583259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A45909A-E833-414D-A73A-CABC5D84653C}" type="pres">
      <dgm:prSet presAssocID="{3FE0DE76-68CB-5F4F-AF81-D8FBFB42381A}" presName="circ2" presStyleLbl="vennNode1" presStyleIdx="1" presStyleCnt="3"/>
      <dgm:spPr/>
    </dgm:pt>
    <dgm:pt modelId="{15267736-EEAC-5249-9092-5AEEC47A26B0}" type="pres">
      <dgm:prSet presAssocID="{3FE0DE76-68CB-5F4F-AF81-D8FBFB42381A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CCF3140-0591-DF4D-B5D2-A08D339E30D6}" type="pres">
      <dgm:prSet presAssocID="{C71AF199-45E8-7749-9CD2-1BDD46437F6C}" presName="circ3" presStyleLbl="vennNode1" presStyleIdx="2" presStyleCnt="3"/>
      <dgm:spPr/>
    </dgm:pt>
    <dgm:pt modelId="{AA16BBA9-9CD7-D749-87A5-487E3D969557}" type="pres">
      <dgm:prSet presAssocID="{C71AF199-45E8-7749-9CD2-1BDD46437F6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21E3727-F589-2C43-8CEB-D44A4BC2E5F7}" type="presOf" srcId="{3FE0DE76-68CB-5F4F-AF81-D8FBFB42381A}" destId="{AA45909A-E833-414D-A73A-CABC5D84653C}" srcOrd="0" destOrd="0" presId="urn:microsoft.com/office/officeart/2005/8/layout/venn1"/>
    <dgm:cxn modelId="{76092D40-575E-0944-8BFC-06E6223926C1}" type="presOf" srcId="{3FE0DE76-68CB-5F4F-AF81-D8FBFB42381A}" destId="{15267736-EEAC-5249-9092-5AEEC47A26B0}" srcOrd="1" destOrd="0" presId="urn:microsoft.com/office/officeart/2005/8/layout/venn1"/>
    <dgm:cxn modelId="{F6D89047-F5CF-FD4F-9AED-A1FD867BE96F}" type="presOf" srcId="{C71AF199-45E8-7749-9CD2-1BDD46437F6C}" destId="{BCCF3140-0591-DF4D-B5D2-A08D339E30D6}" srcOrd="0" destOrd="0" presId="urn:microsoft.com/office/officeart/2005/8/layout/venn1"/>
    <dgm:cxn modelId="{436BD348-7D5C-BB4E-A4EF-12122A559644}" type="presOf" srcId="{C71AF199-45E8-7749-9CD2-1BDD46437F6C}" destId="{AA16BBA9-9CD7-D749-87A5-487E3D969557}" srcOrd="1" destOrd="0" presId="urn:microsoft.com/office/officeart/2005/8/layout/venn1"/>
    <dgm:cxn modelId="{5156A565-D135-2C47-BD7A-3216C985D81A}" type="presOf" srcId="{F66EFF89-3917-4E4D-B580-7CB7ABE5862F}" destId="{ACB094C5-D7D2-DC41-BFA1-8F553711B2FB}" srcOrd="0" destOrd="0" presId="urn:microsoft.com/office/officeart/2005/8/layout/venn1"/>
    <dgm:cxn modelId="{069A1B9D-53BC-3C4F-8C86-C23F99B18677}" type="presOf" srcId="{988E7D40-E81C-FF45-AA37-3CBBC5832595}" destId="{A6F71056-7C22-3E46-BC21-693C4A04723A}" srcOrd="0" destOrd="0" presId="urn:microsoft.com/office/officeart/2005/8/layout/venn1"/>
    <dgm:cxn modelId="{0D24E1A8-FAF7-884D-913A-BE60DD929DD5}" type="presOf" srcId="{988E7D40-E81C-FF45-AA37-3CBBC5832595}" destId="{A1B69E9F-46A5-0842-9833-40058E870DF2}" srcOrd="1" destOrd="0" presId="urn:microsoft.com/office/officeart/2005/8/layout/venn1"/>
    <dgm:cxn modelId="{8A8816B1-19FB-914D-81C4-1F563B347DA3}" srcId="{F66EFF89-3917-4E4D-B580-7CB7ABE5862F}" destId="{988E7D40-E81C-FF45-AA37-3CBBC5832595}" srcOrd="0" destOrd="0" parTransId="{F56701C6-5C6D-F24A-91F2-07ED8DBA181D}" sibTransId="{8A9E4576-A28D-EE40-9071-A3A87CC6DC99}"/>
    <dgm:cxn modelId="{AD3948B2-E0D3-8149-A010-6E0D6FB80DC8}" srcId="{F66EFF89-3917-4E4D-B580-7CB7ABE5862F}" destId="{3FE0DE76-68CB-5F4F-AF81-D8FBFB42381A}" srcOrd="1" destOrd="0" parTransId="{B5250902-027B-0741-9726-65EB649BD2E9}" sibTransId="{FE5720F0-9F89-AC4B-AA67-40E317DAB724}"/>
    <dgm:cxn modelId="{810F6EF9-050F-5F42-8DD1-B150F5A50293}" srcId="{F66EFF89-3917-4E4D-B580-7CB7ABE5862F}" destId="{C71AF199-45E8-7749-9CD2-1BDD46437F6C}" srcOrd="2" destOrd="0" parTransId="{E5F02062-562F-614C-ACBE-E556E6055A53}" sibTransId="{E510346F-551D-8243-A4A8-7A67970CA28F}"/>
    <dgm:cxn modelId="{1CCA661B-D569-E345-8555-BD4DF9CD5257}" type="presParOf" srcId="{ACB094C5-D7D2-DC41-BFA1-8F553711B2FB}" destId="{A6F71056-7C22-3E46-BC21-693C4A04723A}" srcOrd="0" destOrd="0" presId="urn:microsoft.com/office/officeart/2005/8/layout/venn1"/>
    <dgm:cxn modelId="{30634B7A-EEBC-814E-945E-7AE730C355E1}" type="presParOf" srcId="{ACB094C5-D7D2-DC41-BFA1-8F553711B2FB}" destId="{A1B69E9F-46A5-0842-9833-40058E870DF2}" srcOrd="1" destOrd="0" presId="urn:microsoft.com/office/officeart/2005/8/layout/venn1"/>
    <dgm:cxn modelId="{726CAB0B-743E-764F-A15C-9C57980AEEAF}" type="presParOf" srcId="{ACB094C5-D7D2-DC41-BFA1-8F553711B2FB}" destId="{AA45909A-E833-414D-A73A-CABC5D84653C}" srcOrd="2" destOrd="0" presId="urn:microsoft.com/office/officeart/2005/8/layout/venn1"/>
    <dgm:cxn modelId="{C85C0020-D16B-C44F-BAC1-875AE756D24A}" type="presParOf" srcId="{ACB094C5-D7D2-DC41-BFA1-8F553711B2FB}" destId="{15267736-EEAC-5249-9092-5AEEC47A26B0}" srcOrd="3" destOrd="0" presId="urn:microsoft.com/office/officeart/2005/8/layout/venn1"/>
    <dgm:cxn modelId="{295B6768-F98A-7E4F-A697-6EECD9CB35C5}" type="presParOf" srcId="{ACB094C5-D7D2-DC41-BFA1-8F553711B2FB}" destId="{BCCF3140-0591-DF4D-B5D2-A08D339E30D6}" srcOrd="4" destOrd="0" presId="urn:microsoft.com/office/officeart/2005/8/layout/venn1"/>
    <dgm:cxn modelId="{C258418A-008E-7945-9A60-69860B7D2037}" type="presParOf" srcId="{ACB094C5-D7D2-DC41-BFA1-8F553711B2FB}" destId="{AA16BBA9-9CD7-D749-87A5-487E3D969557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71056-7C22-3E46-BC21-693C4A04723A}">
      <dsp:nvSpPr>
        <dsp:cNvPr id="0" name=""/>
        <dsp:cNvSpPr/>
      </dsp:nvSpPr>
      <dsp:spPr>
        <a:xfrm>
          <a:off x="2438399" y="67733"/>
          <a:ext cx="3251200" cy="325120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Device support</a:t>
          </a:r>
        </a:p>
      </dsp:txBody>
      <dsp:txXfrm>
        <a:off x="2871893" y="636693"/>
        <a:ext cx="2384213" cy="1463040"/>
      </dsp:txXfrm>
    </dsp:sp>
    <dsp:sp modelId="{AA45909A-E833-414D-A73A-CABC5D84653C}">
      <dsp:nvSpPr>
        <dsp:cNvPr id="0" name=""/>
        <dsp:cNvSpPr/>
      </dsp:nvSpPr>
      <dsp:spPr>
        <a:xfrm>
          <a:off x="3611541" y="2099733"/>
          <a:ext cx="3251200" cy="325120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Software components</a:t>
          </a:r>
        </a:p>
      </dsp:txBody>
      <dsp:txXfrm>
        <a:off x="4605866" y="2939626"/>
        <a:ext cx="1950720" cy="1788160"/>
      </dsp:txXfrm>
    </dsp:sp>
    <dsp:sp modelId="{BCCF3140-0591-DF4D-B5D2-A08D339E30D6}">
      <dsp:nvSpPr>
        <dsp:cNvPr id="0" name=""/>
        <dsp:cNvSpPr/>
      </dsp:nvSpPr>
      <dsp:spPr>
        <a:xfrm>
          <a:off x="1265258" y="2099733"/>
          <a:ext cx="3251200" cy="325120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Board support</a:t>
          </a:r>
        </a:p>
      </dsp:txBody>
      <dsp:txXfrm>
        <a:off x="1571413" y="2939626"/>
        <a:ext cx="1950720" cy="178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AB5C-F212-693F-8E4B-FE284756E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5DFB9-2574-7410-BC58-994A96493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2627E-C3E1-6456-189D-569AFEF8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9017-14C0-9C17-2B7E-090B1FCD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21B5-151D-1EAB-8DC3-3B9E8988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2FD3-3C90-28CA-D7A5-C865A897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5A520-A106-27E6-786E-9AF001B2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E0FA-3C57-E5E0-3865-1E3804F8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BAFB-CC8E-A98A-2453-C62BB9A8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C306-F4C4-30AD-C9C9-96BBE9C0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93B84-2E05-35D9-E611-0C4D3336A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BA94A-C2AF-73FC-CC86-108AD3168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E9A4-DB53-B207-9C60-8B5C80AB5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3A97-AB65-27C7-8FDE-9B0F2173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B7E10-BB55-8CC2-488C-7C9214B8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3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5479-FD99-5F37-812B-10F42770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F813-123E-E476-9C58-CE76794E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83DB-DED3-A905-848E-4325B502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77CC4-1CE5-80BF-CE26-A3DEB862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F37E9-5E62-B111-64FB-1841445C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9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C487-B10D-83B7-3C7D-C5A9B845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691E-EF29-71AC-F967-754D903D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A8A2B-7301-DA8D-C41F-B085C5F0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1DB7-A508-1AF4-949F-57756CA6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7C01-BBA0-D755-F7AB-F76FBD9B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4131-9731-157D-2848-88DF2614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9D57A-FEF1-2446-C21C-2C81C2CAE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AD04-6EE0-E5A4-7B64-3E8A7C82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DE7D-F0C5-FD71-2C25-ACB1B41D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08B27-73A5-A5B1-854B-BD6B61F9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506A9-9CA4-445D-BD93-049F5C06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1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300F-24CE-F1D4-050E-8F17756D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BE99-B444-28BF-F806-4A37EC15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0DEA-A106-1F9C-73AE-4C8FC0B88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875CA-A688-4FBC-B6D9-C21EE4F70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CDC17-CAB7-920A-20F8-800AAAD4A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DE2CE-9B88-AEC7-A48B-3CCE171E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D94B-1D73-4914-2FC1-F2A2C0BD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DD089-FBEB-4712-A20F-795868CB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7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58A4-8C9B-E8D8-50C1-EE9A090E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22874-485E-7801-6D79-FD69A99C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7C6F1-961B-8D6E-693E-26295FD4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2A816-8F81-2E17-E1FE-C6FFA921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2060E-C55F-C0BD-6F6E-FB8AA7B7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7825B-B846-FA62-D7C5-EC5789EC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E0705-2B70-6D90-377B-CF74C5BE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5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FFA4-1B2D-0FDB-82A2-A8B2BBBF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264C4-E140-1C72-1CFA-FB9A6D8D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73871-6687-CD18-853B-C9901E432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3D0E-846E-9794-4A12-7E55F08C1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E3411-5069-B2AE-B2A9-4EBDC377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58579-0495-CD98-B963-F2A0D051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464A-F6F0-197B-5EB9-57E423A2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928A-F536-CCF7-B560-E537803CB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39717-4E93-44C6-5B03-4E3D6B65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35737-6F22-679C-541D-EFEA4259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404B8-CBC2-2C92-C92A-41EF49CB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2668D-96C3-BEB1-09E1-711A44C0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6ADE9-5979-78FC-07D9-E1B9BDB2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4160F-4ED0-A3E6-5201-DFD5CE1C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9B58E-B321-5271-8861-2BCBAF52B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19232-078C-BC47-910A-F165F551E407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FA9E-5A65-94E7-5406-9080EE47E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C8F6-FA3A-21F2-4C5A-3B157461B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64AC5-137B-6F4A-B9B5-59803954A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58AF2-4232-50F9-B1E8-5E8A563C90EB}"/>
              </a:ext>
            </a:extLst>
          </p:cNvPr>
          <p:cNvSpPr/>
          <p:nvPr/>
        </p:nvSpPr>
        <p:spPr>
          <a:xfrm>
            <a:off x="179407" y="3072738"/>
            <a:ext cx="4176000" cy="378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Vendor1 web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BD3309-3917-969A-73A8-7FA62A3F3212}"/>
              </a:ext>
            </a:extLst>
          </p:cNvPr>
          <p:cNvSpPr/>
          <p:nvPr/>
        </p:nvSpPr>
        <p:spPr>
          <a:xfrm>
            <a:off x="179407" y="1745787"/>
            <a:ext cx="8548934" cy="952234"/>
          </a:xfrm>
          <a:prstGeom prst="rect">
            <a:avLst/>
          </a:prstGeom>
          <a:solidFill>
            <a:srgbClr val="00C1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/>
              <a:t>Pack index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BA55F-C5FB-78BE-4ADE-D34CB3CB3CA0}"/>
              </a:ext>
            </a:extLst>
          </p:cNvPr>
          <p:cNvSpPr/>
          <p:nvPr/>
        </p:nvSpPr>
        <p:spPr>
          <a:xfrm>
            <a:off x="4552341" y="3078000"/>
            <a:ext cx="4176000" cy="3780000"/>
          </a:xfrm>
          <a:prstGeom prst="rect">
            <a:avLst/>
          </a:prstGeom>
          <a:solidFill>
            <a:srgbClr val="33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Vendor2 on GitHub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38D89-B4A2-4CE9-E482-9B05067565E9}"/>
              </a:ext>
            </a:extLst>
          </p:cNvPr>
          <p:cNvSpPr/>
          <p:nvPr/>
        </p:nvSpPr>
        <p:spPr>
          <a:xfrm>
            <a:off x="311876" y="3585745"/>
            <a:ext cx="39246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Vendor1.pidx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43F58B-47F7-D6EF-483A-FEC2154F0D91}"/>
              </a:ext>
            </a:extLst>
          </p:cNvPr>
          <p:cNvSpPr/>
          <p:nvPr/>
        </p:nvSpPr>
        <p:spPr>
          <a:xfrm>
            <a:off x="311876" y="4274242"/>
            <a:ext cx="19080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Pack1.pdsc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C3297-AA70-F7DC-FAF6-D3DAC51B0B29}"/>
              </a:ext>
            </a:extLst>
          </p:cNvPr>
          <p:cNvSpPr/>
          <p:nvPr/>
        </p:nvSpPr>
        <p:spPr>
          <a:xfrm>
            <a:off x="2328476" y="4274241"/>
            <a:ext cx="19080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Pack2.pdsc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F895DD-DA7E-DB48-6F93-B19009A668DB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1265876" y="4635749"/>
            <a:ext cx="0" cy="1680743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CE4C84D-25CC-80CA-A883-C34D12DAF8D9}"/>
              </a:ext>
            </a:extLst>
          </p:cNvPr>
          <p:cNvSpPr/>
          <p:nvPr/>
        </p:nvSpPr>
        <p:spPr>
          <a:xfrm>
            <a:off x="311876" y="4781985"/>
            <a:ext cx="19080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Pack1.1.2.0.pack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7DB36-7ACB-4AA3-11EE-1897F402401B}"/>
              </a:ext>
            </a:extLst>
          </p:cNvPr>
          <p:cNvSpPr/>
          <p:nvPr/>
        </p:nvSpPr>
        <p:spPr>
          <a:xfrm>
            <a:off x="311876" y="5289728"/>
            <a:ext cx="19080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Pack1.1.1.0.pack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E6EF3A-C624-D522-E39E-6A8A8D46D23E}"/>
              </a:ext>
            </a:extLst>
          </p:cNvPr>
          <p:cNvSpPr/>
          <p:nvPr/>
        </p:nvSpPr>
        <p:spPr>
          <a:xfrm>
            <a:off x="311876" y="5803110"/>
            <a:ext cx="19080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Pack1.1.0.0.pack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53C45B-624D-0040-0C7E-19489AC1ED5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3282476" y="4635748"/>
            <a:ext cx="0" cy="1167362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0CD43A-A2A2-9CBC-A096-92767CC6216B}"/>
              </a:ext>
            </a:extLst>
          </p:cNvPr>
          <p:cNvSpPr/>
          <p:nvPr/>
        </p:nvSpPr>
        <p:spPr>
          <a:xfrm>
            <a:off x="311876" y="6316492"/>
            <a:ext cx="19080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Pack1.0.9.0.pack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D27D23-60D0-4FA2-843A-48773BB7C504}"/>
              </a:ext>
            </a:extLst>
          </p:cNvPr>
          <p:cNvSpPr/>
          <p:nvPr/>
        </p:nvSpPr>
        <p:spPr>
          <a:xfrm>
            <a:off x="2328476" y="4781985"/>
            <a:ext cx="19080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Pack2.1.0.0.pack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9521DC-D040-287D-97D1-0B7DBD780F8E}"/>
              </a:ext>
            </a:extLst>
          </p:cNvPr>
          <p:cNvSpPr/>
          <p:nvPr/>
        </p:nvSpPr>
        <p:spPr>
          <a:xfrm>
            <a:off x="2328476" y="5289728"/>
            <a:ext cx="19080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Pack2.0.8.0pack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4C6FE-99E3-DEE5-6396-8E54E950B337}"/>
              </a:ext>
            </a:extLst>
          </p:cNvPr>
          <p:cNvSpPr/>
          <p:nvPr/>
        </p:nvSpPr>
        <p:spPr>
          <a:xfrm>
            <a:off x="2328476" y="5803110"/>
            <a:ext cx="1908000" cy="361507"/>
          </a:xfrm>
          <a:prstGeom prst="rect">
            <a:avLst/>
          </a:prstGeom>
          <a:solidFill>
            <a:srgbClr val="009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Pack2.0.0.3.pack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90FED0-93B0-6C9F-E6EA-AC5F2CF389A2}"/>
              </a:ext>
            </a:extLst>
          </p:cNvPr>
          <p:cNvSpPr/>
          <p:nvPr/>
        </p:nvSpPr>
        <p:spPr>
          <a:xfrm>
            <a:off x="4666613" y="3585745"/>
            <a:ext cx="3912222" cy="361507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Vendor2.pidx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824608-D827-C124-BAF4-6F3CA8351230}"/>
              </a:ext>
            </a:extLst>
          </p:cNvPr>
          <p:cNvSpPr/>
          <p:nvPr/>
        </p:nvSpPr>
        <p:spPr>
          <a:xfrm>
            <a:off x="4666613" y="4274242"/>
            <a:ext cx="1908000" cy="361507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Pack3.pdsc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C42CFD-6A24-8AD9-FB36-A9BF195429CB}"/>
              </a:ext>
            </a:extLst>
          </p:cNvPr>
          <p:cNvSpPr/>
          <p:nvPr/>
        </p:nvSpPr>
        <p:spPr>
          <a:xfrm>
            <a:off x="6670835" y="4274241"/>
            <a:ext cx="1908000" cy="361507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Pack4.pdsc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CCF51E-248D-0D1D-6E21-DCF9282CB932}"/>
              </a:ext>
            </a:extLst>
          </p:cNvPr>
          <p:cNvSpPr/>
          <p:nvPr/>
        </p:nvSpPr>
        <p:spPr>
          <a:xfrm>
            <a:off x="4666613" y="4781985"/>
            <a:ext cx="1908000" cy="361507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Pack3.1.0.0.pack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8CBA05-D5D3-7ADA-1AF9-6EA5AA98027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7624835" y="4635748"/>
            <a:ext cx="0" cy="1167362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22E45FF-5F62-777C-1AE6-600C7D5197E0}"/>
              </a:ext>
            </a:extLst>
          </p:cNvPr>
          <p:cNvSpPr/>
          <p:nvPr/>
        </p:nvSpPr>
        <p:spPr>
          <a:xfrm>
            <a:off x="6670835" y="4781985"/>
            <a:ext cx="1908000" cy="361507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Pack4.2.0.0.pack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AEF671-7B91-0601-9E6B-E106D991CD0B}"/>
              </a:ext>
            </a:extLst>
          </p:cNvPr>
          <p:cNvSpPr/>
          <p:nvPr/>
        </p:nvSpPr>
        <p:spPr>
          <a:xfrm>
            <a:off x="6670835" y="5289728"/>
            <a:ext cx="1908000" cy="361507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Pack4.1.5.0pack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5ACD3A8-F9A8-B567-6594-DE48446E6EDC}"/>
              </a:ext>
            </a:extLst>
          </p:cNvPr>
          <p:cNvSpPr/>
          <p:nvPr/>
        </p:nvSpPr>
        <p:spPr>
          <a:xfrm>
            <a:off x="6670835" y="5803110"/>
            <a:ext cx="1908000" cy="361507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Pack4.1.0.0.pack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F0EB0F-19B8-5532-E535-331D549824C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2274176" y="3947252"/>
            <a:ext cx="1008300" cy="326989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E13B01-377D-64D2-0768-85A480554D3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265876" y="3947252"/>
            <a:ext cx="1008300" cy="326990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0A6BF-F4E3-9B9B-BD94-92A4A857213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5620613" y="3947252"/>
            <a:ext cx="1002111" cy="326990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BC20A1-F709-72C5-3E5E-0B6A1BD77FAC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5620613" y="4635749"/>
            <a:ext cx="0" cy="146236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4FBE0D-D803-8A97-419A-54D7F27C29F5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6622724" y="3947252"/>
            <a:ext cx="1002111" cy="326989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410F82A-7953-CA88-9C0B-262F6D1A8E80}"/>
              </a:ext>
            </a:extLst>
          </p:cNvPr>
          <p:cNvSpPr/>
          <p:nvPr/>
        </p:nvSpPr>
        <p:spPr>
          <a:xfrm>
            <a:off x="311876" y="2173623"/>
            <a:ext cx="3924600" cy="361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index.vidx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B9B1886-AA53-961F-CC66-CA627D2E5D6E}"/>
              </a:ext>
            </a:extLst>
          </p:cNvPr>
          <p:cNvSpPr/>
          <p:nvPr/>
        </p:nvSpPr>
        <p:spPr>
          <a:xfrm>
            <a:off x="4666613" y="2173622"/>
            <a:ext cx="3912222" cy="361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index.pidx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56321F-3BE5-81AE-EA8C-CB70EBE5C5B0}"/>
              </a:ext>
            </a:extLst>
          </p:cNvPr>
          <p:cNvCxnSpPr>
            <a:cxnSpLocks/>
            <a:stCxn id="61" idx="2"/>
            <a:endCxn id="7" idx="0"/>
          </p:cNvCxnSpPr>
          <p:nvPr/>
        </p:nvCxnSpPr>
        <p:spPr>
          <a:xfrm>
            <a:off x="2274176" y="2535130"/>
            <a:ext cx="0" cy="1050615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FC6C6F-D189-D017-4E44-E9D87656EE71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4236476" y="2354376"/>
            <a:ext cx="430137" cy="1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53BD5EAE-E0BD-4249-FF49-3DFC502E0830}"/>
              </a:ext>
            </a:extLst>
          </p:cNvPr>
          <p:cNvCxnSpPr>
            <a:cxnSpLocks/>
            <a:stCxn id="61" idx="2"/>
            <a:endCxn id="28" idx="0"/>
          </p:cNvCxnSpPr>
          <p:nvPr/>
        </p:nvCxnSpPr>
        <p:spPr>
          <a:xfrm rot="16200000" flipH="1">
            <a:off x="3923143" y="886163"/>
            <a:ext cx="1050615" cy="4348548"/>
          </a:xfrm>
          <a:prstGeom prst="bentConnector3">
            <a:avLst>
              <a:gd name="adj1" fmla="val 35832"/>
            </a:avLst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DDB40ACE-74E0-E0F6-E458-3E739F9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13" y="623868"/>
            <a:ext cx="3912222" cy="739624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DE4C748C-7806-B047-B7FC-2CB74E4DCD1D}"/>
              </a:ext>
            </a:extLst>
          </p:cNvPr>
          <p:cNvCxnSpPr>
            <a:cxnSpLocks/>
            <a:stCxn id="114" idx="2"/>
            <a:endCxn id="62" idx="0"/>
          </p:cNvCxnSpPr>
          <p:nvPr/>
        </p:nvCxnSpPr>
        <p:spPr>
          <a:xfrm>
            <a:off x="6622724" y="1363492"/>
            <a:ext cx="0" cy="810130"/>
          </a:xfrm>
          <a:prstGeom prst="straightConnector1">
            <a:avLst/>
          </a:prstGeom>
          <a:ln w="38100">
            <a:solidFill>
              <a:srgbClr val="E5ECE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77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9649263-F0B2-0086-AA26-D72D891037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70024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398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68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Seidl</dc:creator>
  <cp:lastModifiedBy>Christopher Seidl</cp:lastModifiedBy>
  <cp:revision>6</cp:revision>
  <dcterms:created xsi:type="dcterms:W3CDTF">2024-08-13T10:18:13Z</dcterms:created>
  <dcterms:modified xsi:type="dcterms:W3CDTF">2024-08-14T13:12:57Z</dcterms:modified>
</cp:coreProperties>
</file>