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5"/>
  </p:sldMasterIdLst>
  <p:notesMasterIdLst>
    <p:notesMasterId r:id="rId7"/>
  </p:notesMasterIdLst>
  <p:handoutMasterIdLst>
    <p:handoutMasterId r:id="rId8"/>
  </p:handoutMasterIdLst>
  <p:sldIdLst>
    <p:sldId id="373" r:id="rId6"/>
  </p:sldIdLst>
  <p:sldSz cx="12188825" cy="6858000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861">
          <p15:clr>
            <a:srgbClr val="A4A3A4"/>
          </p15:clr>
        </p15:guide>
        <p15:guide id="3" orient="horz" pos="1185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505" userDrawn="1">
          <p15:clr>
            <a:srgbClr val="A4A3A4"/>
          </p15:clr>
        </p15:guide>
        <p15:guide id="6" pos="69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1BD"/>
    <a:srgbClr val="002B49"/>
    <a:srgbClr val="FF6B00"/>
    <a:srgbClr val="95D650"/>
    <a:srgbClr val="00C1DE"/>
    <a:srgbClr val="FFFFFF"/>
    <a:srgbClr val="00A960"/>
    <a:srgbClr val="CCF2F8"/>
    <a:srgbClr val="7D868C"/>
    <a:srgbClr val="D7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79980" autoAdjust="0"/>
  </p:normalViewPr>
  <p:slideViewPr>
    <p:cSldViewPr snapToGrid="0">
      <p:cViewPr varScale="1">
        <p:scale>
          <a:sx n="102" d="100"/>
          <a:sy n="102" d="100"/>
        </p:scale>
        <p:origin x="828" y="102"/>
      </p:cViewPr>
      <p:guideLst>
        <p:guide orient="horz" pos="4319"/>
        <p:guide pos="6861"/>
        <p:guide orient="horz" pos="1185"/>
        <p:guide orient="horz" pos="3838"/>
        <p:guide pos="505"/>
        <p:guide pos="690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370"/>
    </p:cViewPr>
  </p:sorterViewPr>
  <p:notesViewPr>
    <p:cSldViewPr snapToGrid="0" snapToObjects="1" showGuides="1">
      <p:cViewPr varScale="1">
        <p:scale>
          <a:sx n="125" d="100"/>
          <a:sy n="125" d="100"/>
        </p:scale>
        <p:origin x="1722" y="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additions to CMSIS: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support for Arm Cortex-M23/33 and A5/A7/A9</a:t>
            </a:r>
            <a:r>
              <a:rPr lang="en-US" baseline="0" dirty="0"/>
              <a:t> cores.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Keil RTX 5 is now the kernel for </a:t>
            </a:r>
            <a:r>
              <a:rPr lang="en-US" baseline="0" dirty="0" err="1"/>
              <a:t>mbed</a:t>
            </a:r>
            <a:r>
              <a:rPr lang="en-US" baseline="0" dirty="0"/>
              <a:t> OS. It uses the CMSIS-RTOS API v2 natively and has some enhanced features such as dynamic and static object 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have a </a:t>
            </a:r>
            <a:r>
              <a:rPr lang="en-US" baseline="0" dirty="0" err="1"/>
              <a:t>FreeRTOS</a:t>
            </a:r>
            <a:r>
              <a:rPr lang="en-US" baseline="0" dirty="0"/>
              <a:t> port for the v2 API to get more traction from the wide </a:t>
            </a:r>
            <a:r>
              <a:rPr lang="en-US" baseline="0" dirty="0" err="1"/>
              <a:t>FreeRTOS</a:t>
            </a:r>
            <a:r>
              <a:rPr lang="en-US" baseline="0" dirty="0"/>
              <a:t> user 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FEF26-9463-4BB6-9EEF-F3FBBE6D86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F0F991D-FCA4-4B63-990A-F6816AD1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1" y="0"/>
            <a:ext cx="122491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A156D165-7270-40C4-88D8-90852D96F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AD9B17F-0E30-4ADC-88D4-20A157463F8E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4279F1-F98A-4D42-BE2C-F6824E400D1C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D11B8-AE29-46D7-AA16-FC0782F0224C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52EDD9-932E-446C-B0D1-08200969EF9A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448B8-61E4-4D23-9334-33FE7B6C6659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78299-CD03-4252-AFFD-BC205B79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011A3030-FB66-4CA3-A565-EB5EEB75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53C1CC1-ADAC-4345-8FD5-7780D35B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206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C54C1-485F-40D2-B042-79849DAFE15A}"/>
              </a:ext>
            </a:extLst>
          </p:cNvPr>
          <p:cNvCxnSpPr>
            <a:cxnSpLocks/>
          </p:cNvCxnSpPr>
          <p:nvPr/>
        </p:nvCxnSpPr>
        <p:spPr>
          <a:xfrm>
            <a:off x="6094413" y="1662114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1997" y="1620481"/>
            <a:ext cx="5331553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9"/>
          </p:nvPr>
        </p:nvSpPr>
        <p:spPr>
          <a:xfrm>
            <a:off x="491997" y="2361953"/>
            <a:ext cx="5331552" cy="3605743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6339883" y="1620481"/>
            <a:ext cx="5331553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>
            <a:extLst/>
          </p:cNvPr>
          <p:cNvSpPr>
            <a:spLocks noGrp="1"/>
          </p:cNvSpPr>
          <p:nvPr>
            <p:ph sz="quarter" idx="20"/>
          </p:nvPr>
        </p:nvSpPr>
        <p:spPr>
          <a:xfrm>
            <a:off x="6339882" y="2362483"/>
            <a:ext cx="5329966" cy="3605212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25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ECD41E8-8F7A-4802-BD8A-6CACEC985F17}"/>
              </a:ext>
            </a:extLst>
          </p:cNvPr>
          <p:cNvGrpSpPr>
            <a:grpSpLocks/>
          </p:cNvGrpSpPr>
          <p:nvPr/>
        </p:nvGrpSpPr>
        <p:grpSpPr bwMode="auto">
          <a:xfrm>
            <a:off x="4147058" y="1754188"/>
            <a:ext cx="3902645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4DA0A3-5394-4DD3-8DBF-449419EB9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2575E8-95EA-447D-9561-5F51443D86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661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1997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>
            <a:extLst/>
          </p:cNvPr>
          <p:cNvSpPr>
            <a:spLocks noGrp="1"/>
          </p:cNvSpPr>
          <p:nvPr>
            <p:ph idx="17"/>
          </p:nvPr>
        </p:nvSpPr>
        <p:spPr>
          <a:xfrm>
            <a:off x="4443050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/>
          </p:cNvPr>
          <p:cNvSpPr>
            <a:spLocks noGrp="1"/>
          </p:cNvSpPr>
          <p:nvPr>
            <p:ph idx="18"/>
          </p:nvPr>
        </p:nvSpPr>
        <p:spPr>
          <a:xfrm>
            <a:off x="8297952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4418846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1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8297288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6077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E88F4-34BF-4FB5-900D-00FBACE9F35D}"/>
              </a:ext>
            </a:extLst>
          </p:cNvPr>
          <p:cNvCxnSpPr>
            <a:cxnSpLocks/>
          </p:cNvCxnSpPr>
          <p:nvPr/>
        </p:nvCxnSpPr>
        <p:spPr>
          <a:xfrm>
            <a:off x="3232896" y="1631951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2">
            <a:extLst/>
          </p:cNvPr>
          <p:cNvSpPr>
            <a:spLocks noGrp="1"/>
          </p:cNvSpPr>
          <p:nvPr>
            <p:ph idx="14"/>
          </p:nvPr>
        </p:nvSpPr>
        <p:spPr>
          <a:xfrm>
            <a:off x="3368860" y="1631112"/>
            <a:ext cx="8300988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661" y="1631112"/>
            <a:ext cx="2605332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227011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BF85B-6B38-418B-B229-63FD770EDEA7}"/>
              </a:ext>
            </a:extLst>
          </p:cNvPr>
          <p:cNvCxnSpPr>
            <a:cxnSpLocks/>
          </p:cNvCxnSpPr>
          <p:nvPr/>
        </p:nvCxnSpPr>
        <p:spPr>
          <a:xfrm>
            <a:off x="8930537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4"/>
          </p:nvPr>
        </p:nvSpPr>
        <p:spPr>
          <a:xfrm>
            <a:off x="491997" y="1746560"/>
            <a:ext cx="8303506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15"/>
          </p:nvPr>
        </p:nvSpPr>
        <p:spPr>
          <a:xfrm>
            <a:off x="9035284" y="1746560"/>
            <a:ext cx="2634564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75948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14A2708-7A8B-4D20-8225-CD1C8C761ACF}"/>
              </a:ext>
            </a:extLst>
          </p:cNvPr>
          <p:cNvGrpSpPr>
            <a:grpSpLocks/>
          </p:cNvGrpSpPr>
          <p:nvPr/>
        </p:nvGrpSpPr>
        <p:grpSpPr bwMode="auto">
          <a:xfrm>
            <a:off x="4147058" y="1625600"/>
            <a:ext cx="3902645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5F9CF-0B60-43CC-9056-F30880901E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A81E11-C818-456E-B39B-0D107A2FB4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1997" y="1562924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1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4414878" y="1569937"/>
            <a:ext cx="3359070" cy="560696"/>
          </a:xfrm>
        </p:spPr>
        <p:txBody>
          <a:bodyPr anchor="b" anchorCtr="0"/>
          <a:lstStyle>
            <a:lvl1pPr marL="0" indent="0">
              <a:buNone/>
              <a:defRPr lang="en-US" sz="2399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1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8304101" y="1569937"/>
            <a:ext cx="3359070" cy="560696"/>
          </a:xfrm>
        </p:spPr>
        <p:txBody>
          <a:bodyPr anchor="b" anchorCtr="0"/>
          <a:lstStyle>
            <a:lvl1pPr marL="0" indent="0">
              <a:buNone/>
              <a:defRPr lang="en-US" sz="2399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9"/>
          </p:nvPr>
        </p:nvSpPr>
        <p:spPr>
          <a:xfrm>
            <a:off x="491997" y="2323016"/>
            <a:ext cx="3359070" cy="3608590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20"/>
          </p:nvPr>
        </p:nvSpPr>
        <p:spPr>
          <a:xfrm>
            <a:off x="4414877" y="2323016"/>
            <a:ext cx="3358673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>
            <a:extLst/>
          </p:cNvPr>
          <p:cNvSpPr>
            <a:spLocks noGrp="1"/>
          </p:cNvSpPr>
          <p:nvPr>
            <p:ph sz="quarter" idx="21"/>
          </p:nvPr>
        </p:nvSpPr>
        <p:spPr>
          <a:xfrm>
            <a:off x="8304101" y="2323016"/>
            <a:ext cx="3359399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07591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3353515" y="1671611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3353515" y="3809038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9063853" y="1671611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9063853" y="3809038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491997" y="1671611"/>
            <a:ext cx="2605996" cy="4086225"/>
          </a:xfr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6218597" y="1671611"/>
            <a:ext cx="2605996" cy="408622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03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661" y="1671612"/>
            <a:ext cx="5466320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6209620" y="1671611"/>
            <a:ext cx="5460229" cy="40864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76836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3">
            <a:extLst/>
          </p:cNvPr>
          <p:cNvSpPr>
            <a:spLocks noGrp="1"/>
          </p:cNvSpPr>
          <p:nvPr>
            <p:ph type="tbl" sz="quarter" idx="13"/>
          </p:nvPr>
        </p:nvSpPr>
        <p:spPr>
          <a:xfrm>
            <a:off x="492661" y="1536022"/>
            <a:ext cx="11177955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319699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1998" y="1745884"/>
            <a:ext cx="11177955" cy="408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35C99-8A88-46E8-91D8-17BBDCE345B1}"/>
              </a:ext>
            </a:extLst>
          </p:cNvPr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1496429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86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191A9FE-449B-4D65-A314-B50D80F2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384F5AA-5239-4357-B200-8BEED4FBA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2E261-7BED-4DD4-B009-2B25A53A4EBF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53851FE-FFF1-472C-AEC9-BE3EC0DF692A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33448-B5CA-4850-92E8-804B482259E3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4FC3D-FE02-4FF4-BA44-4FA201FDC89D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1EEB9-F737-43CE-9DAF-FD651FCF17F4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46E33-F9AB-4720-97B5-DC431CB6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B1371B1D-E5D0-498C-9B3E-67F1875CD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48B9274A-2385-4BAC-AD9B-101FD86C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4" y="1209675"/>
            <a:ext cx="224414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36050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2A34492-F104-49D9-B2A8-5887D4BE4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E07034-B01E-4995-A0AB-E9D06DC28C30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CC54FFF-040E-4293-A78C-D12026DB6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94" y="2768600"/>
            <a:ext cx="191085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C27F2-5006-428E-B404-DFA19F59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3D584DE2-3A9D-4119-8B84-79386FA94C59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F4A43-763A-4A78-98FA-A857C8AE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263" y="944564"/>
            <a:ext cx="4402578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Thank You!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Danke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Merci!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谢谢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ありがとう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Gracias!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Kiitos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ko-KR" altLang="en-US" sz="2399" b="1" dirty="0">
                <a:solidFill>
                  <a:schemeClr val="bg1"/>
                </a:solidFill>
              </a:rPr>
              <a:t>감사합니다</a:t>
            </a:r>
            <a:endParaRPr lang="ko-KR" altLang="en-US" sz="2399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i-IN" sz="2399" dirty="0">
                <a:solidFill>
                  <a:schemeClr val="bg1"/>
                </a:solidFill>
              </a:rPr>
              <a:t>धन्यवाद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0DEA7-43E8-4E8B-BF3B-ECDD1789EFD8}"/>
              </a:ext>
            </a:extLst>
          </p:cNvPr>
          <p:cNvSpPr/>
          <p:nvPr/>
        </p:nvSpPr>
        <p:spPr>
          <a:xfrm>
            <a:off x="10681093" y="5937251"/>
            <a:ext cx="1095090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EDCEC421-DC18-4F4D-908C-1BDA875A1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</p:spTree>
    <p:extLst>
      <p:ext uri="{BB962C8B-B14F-4D97-AF65-F5344CB8AC3E}">
        <p14:creationId xmlns:p14="http://schemas.microsoft.com/office/powerpoint/2010/main" val="180216410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60469B51-4F41-474D-899C-9101B8E89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D3C19EB0-1FB8-4B0E-97A7-851B376C9AFB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E89F6-8B1D-440B-A606-D6472285A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94E6D76A-D4FF-448C-95E1-0684FC86836B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41B-C53F-49CC-9D00-D557A10A485D}"/>
              </a:ext>
            </a:extLst>
          </p:cNvPr>
          <p:cNvSpPr/>
          <p:nvPr/>
        </p:nvSpPr>
        <p:spPr>
          <a:xfrm>
            <a:off x="10681093" y="5937251"/>
            <a:ext cx="1095090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67728C3-36B0-449B-A0E3-6FDE1616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1922-DC94-4C4E-B0EB-A17F59FA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74" y="4800600"/>
            <a:ext cx="543101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CAEB61F-5C5B-402E-A3C9-0F328A3DB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94" y="2768600"/>
            <a:ext cx="191085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98483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71E09E-E80A-4DB6-BC16-53731D379FC7}"/>
              </a:ext>
            </a:extLst>
          </p:cNvPr>
          <p:cNvSpPr/>
          <p:nvPr/>
        </p:nvSpPr>
        <p:spPr>
          <a:xfrm>
            <a:off x="0" y="1"/>
            <a:ext cx="12188825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D7E58-0873-4139-BEC0-EB7B3BB161D2}"/>
              </a:ext>
            </a:extLst>
          </p:cNvPr>
          <p:cNvSpPr/>
          <p:nvPr/>
        </p:nvSpPr>
        <p:spPr>
          <a:xfrm>
            <a:off x="-15871" y="1"/>
            <a:ext cx="12188825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91610-CC17-4969-8433-050E55D944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1633" y="5720755"/>
            <a:ext cx="579857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0308" y="1666160"/>
            <a:ext cx="11177955" cy="3619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93E5FF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076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60813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D41CACA9-A822-446C-AC04-03CEFC32C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4642" y="2486827"/>
            <a:ext cx="6309981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spc="-100" baseline="0"/>
            </a:lvl1pPr>
          </a:lstStyle>
          <a:p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Edit Master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4895D7D-2B63-43A1-8992-3167AD636A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14642" y="4334385"/>
            <a:ext cx="6305254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marL="0" marR="0" lvl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| Title</a:t>
            </a:r>
            <a:r>
              <a:rPr lang="en-GB" dirty="0"/>
              <a:t> or Affiliation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F36D1F4-8FB9-435D-81D3-8235B2FB1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15193" y="5144359"/>
            <a:ext cx="6305496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Location, Meeting, Speaking venue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8D70B6DC-2282-404A-BA28-677C6504AE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5193" y="5454239"/>
            <a:ext cx="6305496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00 / 00 / 2017</a:t>
            </a:r>
          </a:p>
        </p:txBody>
      </p:sp>
    </p:spTree>
    <p:extLst>
      <p:ext uri="{BB962C8B-B14F-4D97-AF65-F5344CB8AC3E}">
        <p14:creationId xmlns:p14="http://schemas.microsoft.com/office/powerpoint/2010/main" val="258338959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D6E671-57BD-4373-B36D-C2FF952870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9665" y="4148667"/>
            <a:ext cx="9871422" cy="1708573"/>
          </a:xfrm>
        </p:spPr>
        <p:txBody>
          <a:bodyPr/>
          <a:lstStyle>
            <a:lvl1pPr marL="0" indent="0" algn="l">
              <a:lnSpc>
                <a:spcPct val="104000"/>
              </a:lnSpc>
              <a:buNone/>
              <a:defRPr sz="2399">
                <a:solidFill>
                  <a:schemeClr val="bg1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Segue Subhead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F47DEFF-E94F-40E5-B8A8-C468CAE110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9665" y="812801"/>
            <a:ext cx="9871422" cy="3236138"/>
          </a:xfrm>
        </p:spPr>
        <p:txBody>
          <a:bodyPr anchor="b"/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98" b="1" kern="1200" spc="-5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Segue Title</a:t>
            </a:r>
          </a:p>
        </p:txBody>
      </p:sp>
    </p:spTree>
    <p:extLst>
      <p:ext uri="{BB962C8B-B14F-4D97-AF65-F5344CB8AC3E}">
        <p14:creationId xmlns:p14="http://schemas.microsoft.com/office/powerpoint/2010/main" val="272987897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430867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60741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24152" y="1440000"/>
            <a:ext cx="3119188" cy="4564984"/>
          </a:xfrm>
        </p:spPr>
        <p:txBody>
          <a:bodyPr/>
          <a:lstStyle>
            <a:lvl1pPr marL="239929" indent="-239929">
              <a:lnSpc>
                <a:spcPct val="100000"/>
              </a:lnSpc>
              <a:buFont typeface="Wingdings" panose="05000000000000000000" pitchFamily="2" charset="2"/>
              <a:buChar char="§"/>
              <a:defRPr sz="2666"/>
            </a:lvl1pPr>
            <a:lvl2pPr marL="479860" indent="-239929">
              <a:lnSpc>
                <a:spcPct val="100000"/>
              </a:lnSpc>
              <a:defRPr sz="2133"/>
            </a:lvl2pPr>
            <a:lvl3pPr marL="719789" indent="-239929">
              <a:lnSpc>
                <a:spcPct val="100000"/>
              </a:lnSpc>
              <a:defRPr sz="2133"/>
            </a:lvl3pPr>
            <a:lvl4pPr marL="719789" marR="0" indent="239929" algn="l" defTabSz="79551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133"/>
            </a:lvl4pPr>
            <a:lvl5pPr marL="214285" indent="-214285">
              <a:lnSpc>
                <a:spcPts val="2666"/>
              </a:lnSpc>
              <a:defRPr sz="2399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322611" y="1440000"/>
            <a:ext cx="3119188" cy="4564984"/>
          </a:xfrm>
        </p:spPr>
        <p:txBody>
          <a:bodyPr/>
          <a:lstStyle>
            <a:lvl1pPr marL="239929" indent="-239929">
              <a:lnSpc>
                <a:spcPct val="100000"/>
              </a:lnSpc>
              <a:buFont typeface="Wingdings" panose="05000000000000000000" pitchFamily="2" charset="2"/>
              <a:buChar char="§"/>
              <a:defRPr sz="2666"/>
            </a:lvl1pPr>
            <a:lvl2pPr marL="479860" indent="-239929">
              <a:lnSpc>
                <a:spcPct val="100000"/>
              </a:lnSpc>
              <a:defRPr sz="2133"/>
            </a:lvl2pPr>
            <a:lvl3pPr marL="719789" indent="-239929">
              <a:lnSpc>
                <a:spcPct val="100000"/>
              </a:lnSpc>
              <a:defRPr sz="2133"/>
            </a:lvl3pPr>
            <a:lvl4pPr marL="719789" marR="0" indent="239929" algn="l" defTabSz="79551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133"/>
            </a:lvl4pPr>
            <a:lvl5pPr marL="214285" indent="-214285">
              <a:lnSpc>
                <a:spcPts val="2666"/>
              </a:lnSpc>
              <a:defRPr sz="2399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7830021" y="1440000"/>
            <a:ext cx="3119188" cy="4564984"/>
          </a:xfrm>
        </p:spPr>
        <p:txBody>
          <a:bodyPr/>
          <a:lstStyle>
            <a:lvl1pPr marL="239929" indent="-239929">
              <a:lnSpc>
                <a:spcPct val="100000"/>
              </a:lnSpc>
              <a:buFont typeface="Wingdings" panose="05000000000000000000" pitchFamily="2" charset="2"/>
              <a:buChar char="§"/>
              <a:defRPr sz="2666"/>
            </a:lvl1pPr>
            <a:lvl2pPr marL="479860" indent="-239929">
              <a:lnSpc>
                <a:spcPct val="100000"/>
              </a:lnSpc>
              <a:defRPr sz="2133"/>
            </a:lvl2pPr>
            <a:lvl3pPr marL="719789" indent="-239929">
              <a:lnSpc>
                <a:spcPct val="100000"/>
              </a:lnSpc>
              <a:defRPr sz="2133"/>
            </a:lvl3pPr>
            <a:lvl4pPr marL="719789" marR="0" indent="239929" algn="l" defTabSz="79551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133"/>
            </a:lvl4pPr>
            <a:lvl5pPr marL="214285" indent="-214285">
              <a:lnSpc>
                <a:spcPts val="2666"/>
              </a:lnSpc>
              <a:defRPr sz="2399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1" y="358341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3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24152" y="1440000"/>
            <a:ext cx="3119188" cy="4564984"/>
          </a:xfrm>
        </p:spPr>
        <p:txBody>
          <a:bodyPr/>
          <a:lstStyle>
            <a:lvl1pPr marL="239929" indent="-239929">
              <a:lnSpc>
                <a:spcPct val="100000"/>
              </a:lnSpc>
              <a:buFont typeface="Wingdings" panose="05000000000000000000" pitchFamily="2" charset="2"/>
              <a:buChar char="§"/>
              <a:defRPr sz="2666"/>
            </a:lvl1pPr>
            <a:lvl2pPr marL="479860" indent="-239929">
              <a:lnSpc>
                <a:spcPct val="100000"/>
              </a:lnSpc>
              <a:defRPr sz="2133"/>
            </a:lvl2pPr>
            <a:lvl3pPr marL="719789" indent="-239929">
              <a:lnSpc>
                <a:spcPct val="100000"/>
              </a:lnSpc>
              <a:defRPr sz="2133"/>
            </a:lvl3pPr>
            <a:lvl4pPr marL="719789" marR="0" indent="239929" algn="l" defTabSz="79551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133"/>
            </a:lvl4pPr>
            <a:lvl5pPr marL="214285" indent="-214285">
              <a:lnSpc>
                <a:spcPts val="2666"/>
              </a:lnSpc>
              <a:defRPr sz="2399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322611" y="1440000"/>
            <a:ext cx="3119188" cy="4564984"/>
          </a:xfrm>
        </p:spPr>
        <p:txBody>
          <a:bodyPr/>
          <a:lstStyle>
            <a:lvl1pPr marL="239929" indent="-239929">
              <a:lnSpc>
                <a:spcPct val="100000"/>
              </a:lnSpc>
              <a:buFont typeface="Wingdings" panose="05000000000000000000" pitchFamily="2" charset="2"/>
              <a:buChar char="§"/>
              <a:defRPr sz="2666"/>
            </a:lvl1pPr>
            <a:lvl2pPr marL="479860" indent="-239929">
              <a:lnSpc>
                <a:spcPct val="100000"/>
              </a:lnSpc>
              <a:defRPr sz="2133"/>
            </a:lvl2pPr>
            <a:lvl3pPr marL="719789" indent="-239929">
              <a:lnSpc>
                <a:spcPct val="100000"/>
              </a:lnSpc>
              <a:defRPr sz="2133"/>
            </a:lvl3pPr>
            <a:lvl4pPr marL="719789" marR="0" indent="239929" algn="l" defTabSz="79551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133"/>
            </a:lvl4pPr>
            <a:lvl5pPr marL="214285" indent="-214285">
              <a:lnSpc>
                <a:spcPts val="2666"/>
              </a:lnSpc>
              <a:defRPr sz="2399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7830021" y="1440000"/>
            <a:ext cx="3119188" cy="4564984"/>
          </a:xfrm>
        </p:spPr>
        <p:txBody>
          <a:bodyPr/>
          <a:lstStyle>
            <a:lvl1pPr marL="239929" indent="-239929">
              <a:lnSpc>
                <a:spcPct val="100000"/>
              </a:lnSpc>
              <a:buFont typeface="Wingdings" panose="05000000000000000000" pitchFamily="2" charset="2"/>
              <a:buChar char="§"/>
              <a:defRPr sz="2666"/>
            </a:lvl1pPr>
            <a:lvl2pPr marL="479860" indent="-239929">
              <a:lnSpc>
                <a:spcPct val="100000"/>
              </a:lnSpc>
              <a:defRPr sz="2133"/>
            </a:lvl2pPr>
            <a:lvl3pPr marL="719789" indent="-239929">
              <a:lnSpc>
                <a:spcPct val="100000"/>
              </a:lnSpc>
              <a:defRPr sz="2133"/>
            </a:lvl3pPr>
            <a:lvl4pPr marL="719789" marR="0" indent="239929" algn="l" defTabSz="79551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133"/>
            </a:lvl4pPr>
            <a:lvl5pPr marL="214285" indent="-214285">
              <a:lnSpc>
                <a:spcPts val="2666"/>
              </a:lnSpc>
              <a:defRPr sz="2399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1" y="358341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7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81F7329-72E1-410D-B159-CAFFC8A65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21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6671FFD2-62DD-44F2-B7FC-C1C9E1E9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2E4E07A-6819-4C29-BF28-4F83F8BD2D4B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57E3AF-04F8-4E7D-9BA5-B48233D16A5F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630BA-F687-4796-8386-5F084C22C874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A0690-E005-4537-A292-DD859965222C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C8DAB-6E80-43C8-B1D5-92781A9333B3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BBFBC-AD83-46C6-8A92-1A6C7DF2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B75FFE4-11B1-46BA-8330-0110FEFE8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225A10BD-84F3-4666-BF7A-4853183B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5762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86ACCD9-F471-43BC-B77A-0C37A0363EEF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tx2"/>
              </a:solidFill>
              <a:cs typeface="ＭＳ Ｐゴシック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B1BEE8E-C9DD-4507-ABC1-BE5E4AA6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D085226-B7FC-4237-9307-87DDA9C6A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92367" y="2057640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297095" y="3671283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292367" y="5562482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292367" y="5872362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69465" y="163933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5608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F15EA80-6A97-4306-A565-A598BFCD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508CEF-5483-4725-B847-F2F3C9C3A99C}"/>
              </a:ext>
            </a:extLst>
          </p:cNvPr>
          <p:cNvSpPr/>
          <p:nvPr/>
        </p:nvSpPr>
        <p:spPr>
          <a:xfrm>
            <a:off x="9143206" y="0"/>
            <a:ext cx="94431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455E4-5A73-4DDA-B182-EC48A76868CF}"/>
              </a:ext>
            </a:extLst>
          </p:cNvPr>
          <p:cNvSpPr/>
          <p:nvPr/>
        </p:nvSpPr>
        <p:spPr>
          <a:xfrm rot="5400000">
            <a:off x="5617369" y="-780256"/>
            <a:ext cx="954087" cy="12188825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0586515-A17C-43AB-93C1-E92185BB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6972167F-6CB3-4785-B2B2-AD65609A7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8547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D4D25FBE-48A0-4F3D-AC55-357CA1A98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17126-C2D4-4E6B-B84A-8123291ABB4F}"/>
              </a:ext>
            </a:extLst>
          </p:cNvPr>
          <p:cNvSpPr/>
          <p:nvPr/>
        </p:nvSpPr>
        <p:spPr>
          <a:xfrm>
            <a:off x="2472681" y="5788026"/>
            <a:ext cx="5713512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7F78D-5AB3-4ADE-9638-2185B4841924}"/>
              </a:ext>
            </a:extLst>
          </p:cNvPr>
          <p:cNvSpPr/>
          <p:nvPr/>
        </p:nvSpPr>
        <p:spPr>
          <a:xfrm rot="5400000">
            <a:off x="8666164" y="3400130"/>
            <a:ext cx="950912" cy="3824879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40661-F4D5-46CD-9CB3-AAB36DEEFA2B}"/>
              </a:ext>
            </a:extLst>
          </p:cNvPr>
          <p:cNvSpPr/>
          <p:nvPr/>
        </p:nvSpPr>
        <p:spPr>
          <a:xfrm rot="5400000">
            <a:off x="8658773" y="-394793"/>
            <a:ext cx="2852737" cy="3797899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8B1EE9D2-8B68-4D93-9C86-8338D46F4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60A4E36D-CD54-4848-8DD7-B57EE5F0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3121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20AFDBE9-218D-49BD-8C6F-6D0C0A98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41F8C5-D368-475A-AD71-1C5D28182145}"/>
              </a:ext>
            </a:extLst>
          </p:cNvPr>
          <p:cNvSpPr/>
          <p:nvPr/>
        </p:nvSpPr>
        <p:spPr>
          <a:xfrm rot="5400000">
            <a:off x="8187407" y="1981573"/>
            <a:ext cx="2865438" cy="2858342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8AC68-A10F-478C-9423-982B686F3608}"/>
              </a:ext>
            </a:extLst>
          </p:cNvPr>
          <p:cNvSpPr/>
          <p:nvPr/>
        </p:nvSpPr>
        <p:spPr>
          <a:xfrm rot="5400000">
            <a:off x="7236198" y="71018"/>
            <a:ext cx="952500" cy="286469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8B94D0A-8607-4811-8C63-223603178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6EE9950B-2E11-47E8-A70E-654A0376F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F46732-360C-400A-BCD8-30F9E9884440}"/>
              </a:ext>
            </a:extLst>
          </p:cNvPr>
          <p:cNvSpPr/>
          <p:nvPr/>
        </p:nvSpPr>
        <p:spPr>
          <a:xfrm>
            <a:off x="2472681" y="4838701"/>
            <a:ext cx="5713512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58767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E581C57-84E7-44DE-8059-2BC02B56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92152423-4E66-421D-8D42-F851512FB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68A167BD-2209-47A0-A85D-8C9A549C4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85B97-5328-4BD9-8E71-18F45D97C243}"/>
              </a:ext>
            </a:extLst>
          </p:cNvPr>
          <p:cNvSpPr/>
          <p:nvPr/>
        </p:nvSpPr>
        <p:spPr>
          <a:xfrm>
            <a:off x="2472681" y="4838701"/>
            <a:ext cx="5713512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61C66-0202-411F-8BB2-4D63F421739C}"/>
              </a:ext>
            </a:extLst>
          </p:cNvPr>
          <p:cNvSpPr/>
          <p:nvPr/>
        </p:nvSpPr>
        <p:spPr>
          <a:xfrm rot="5400000">
            <a:off x="8187407" y="1981573"/>
            <a:ext cx="2865438" cy="2858342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81E86-DD33-48E9-B034-4769BB1BF208}"/>
              </a:ext>
            </a:extLst>
          </p:cNvPr>
          <p:cNvSpPr/>
          <p:nvPr/>
        </p:nvSpPr>
        <p:spPr>
          <a:xfrm rot="5400000">
            <a:off x="7236198" y="71018"/>
            <a:ext cx="952500" cy="2864691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7130" y="209352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5098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1997" y="1479469"/>
            <a:ext cx="11177850" cy="4086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10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B0FB7-70CB-4D4F-9BFF-1D834100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98" y="295275"/>
            <a:ext cx="11177851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3B0A-FB0C-4FFC-A4A5-FC52A896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998" y="1479551"/>
            <a:ext cx="11177851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28" name="TextBox 20">
            <a:extLst>
              <a:ext uri="{FF2B5EF4-FFF2-40B4-BE49-F238E27FC236}">
                <a16:creationId xmlns:a16="http://schemas.microsoft.com/office/drawing/2014/main" id="{8E97ECFD-1DCA-4409-BCAA-67793DDCA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2017 Arm Limited </a:t>
            </a:r>
          </a:p>
        </p:txBody>
      </p:sp>
      <p:sp>
        <p:nvSpPr>
          <p:cNvPr id="1029" name="TextBox 26">
            <a:extLst>
              <a:ext uri="{FF2B5EF4-FFF2-40B4-BE49-F238E27FC236}">
                <a16:creationId xmlns:a16="http://schemas.microsoft.com/office/drawing/2014/main" id="{BF72FE98-121C-4E05-9B4E-5A9C4E4C7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312657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89A935BB-B359-4CD8-988A-690185F8A591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CABB85-C4DD-4C7F-92ED-6C057E9F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59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  <p:sldLayoutId id="2147483867" r:id="rId18"/>
    <p:sldLayoutId id="2147483868" r:id="rId19"/>
    <p:sldLayoutId id="2147483869" r:id="rId20"/>
    <p:sldLayoutId id="2147483870" r:id="rId21"/>
    <p:sldLayoutId id="2147483871" r:id="rId22"/>
    <p:sldLayoutId id="2147483872" r:id="rId23"/>
    <p:sldLayoutId id="2147483873" r:id="rId24"/>
    <p:sldLayoutId id="2147483875" r:id="rId25"/>
    <p:sldLayoutId id="2147483812" r:id="rId26"/>
    <p:sldLayoutId id="2147483815" r:id="rId27"/>
    <p:sldLayoutId id="2147483816" r:id="rId28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06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6pPr>
      <a:lvl7pPr marL="91412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7pPr>
      <a:lvl8pPr marL="1371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8pPr>
      <a:lvl9pPr marL="182825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1600"/>
        </a:spcAft>
        <a:buFont typeface="Calibri" panose="020F0502020204030204" pitchFamily="34" charset="0"/>
        <a:defRPr sz="2399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98343" indent="-16663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406" indent="-16663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377" indent="-172986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6735" indent="-168225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4567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099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1630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162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832409" y="1962616"/>
            <a:ext cx="5452947" cy="2291984"/>
          </a:xfrm>
          <a:prstGeom prst="rect">
            <a:avLst/>
          </a:prstGeom>
          <a:solidFill>
            <a:srgbClr val="CCF2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r>
              <a:rPr lang="en-GB" dirty="0">
                <a:solidFill>
                  <a:schemeClr val="tx1"/>
                </a:solidFill>
              </a:rPr>
              <a:t>Run-time environment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2409" y="4585141"/>
            <a:ext cx="5452948" cy="787136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r>
              <a:rPr lang="en-GB" dirty="0">
                <a:solidFill>
                  <a:schemeClr val="tx1"/>
                </a:solidFill>
              </a:rPr>
              <a:t>MCU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3551668" y="2679352"/>
            <a:ext cx="1089635" cy="3148997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9"/>
          </a:p>
        </p:txBody>
      </p:sp>
      <p:sp>
        <p:nvSpPr>
          <p:cNvPr id="31" name="Down Arrow 24"/>
          <p:cNvSpPr/>
          <p:nvPr/>
        </p:nvSpPr>
        <p:spPr>
          <a:xfrm>
            <a:off x="5211818" y="2679352"/>
            <a:ext cx="1089635" cy="3148997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9"/>
          </a:p>
        </p:txBody>
      </p:sp>
      <p:sp>
        <p:nvSpPr>
          <p:cNvPr id="5" name="Rectangle 4"/>
          <p:cNvSpPr/>
          <p:nvPr/>
        </p:nvSpPr>
        <p:spPr>
          <a:xfrm>
            <a:off x="3373711" y="1393315"/>
            <a:ext cx="4801847" cy="450778"/>
          </a:xfrm>
          <a:prstGeom prst="rect">
            <a:avLst/>
          </a:prstGeom>
          <a:solidFill>
            <a:srgbClr val="002B4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code</a:t>
            </a:r>
            <a:endParaRPr lang="en-GB" dirty="0"/>
          </a:p>
        </p:txBody>
      </p:sp>
      <p:sp>
        <p:nvSpPr>
          <p:cNvPr id="34" name="Down Arrow 24"/>
          <p:cNvSpPr/>
          <p:nvPr/>
        </p:nvSpPr>
        <p:spPr>
          <a:xfrm>
            <a:off x="6897898" y="2679352"/>
            <a:ext cx="1089635" cy="3148997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9"/>
          </a:p>
        </p:txBody>
      </p:sp>
      <p:sp>
        <p:nvSpPr>
          <p:cNvPr id="73" name="Rectangle 72"/>
          <p:cNvSpPr/>
          <p:nvPr/>
        </p:nvSpPr>
        <p:spPr>
          <a:xfrm>
            <a:off x="3373711" y="4652408"/>
            <a:ext cx="3228925" cy="63109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Communication peripherals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73711" y="2049352"/>
            <a:ext cx="1741182" cy="63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82" rIns="35982" rtlCol="0" anchor="ctr"/>
          <a:lstStyle/>
          <a:p>
            <a:pPr algn="ctr"/>
            <a:r>
              <a:rPr lang="en-US" dirty="0"/>
              <a:t>MDK-Middleware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0F33FC-0943-4771-A885-7415F96EA4B3}"/>
              </a:ext>
            </a:extLst>
          </p:cNvPr>
          <p:cNvSpPr/>
          <p:nvPr/>
        </p:nvSpPr>
        <p:spPr>
          <a:xfrm>
            <a:off x="5211818" y="2049352"/>
            <a:ext cx="1390818" cy="63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I/F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99559" y="2049352"/>
            <a:ext cx="1475999" cy="63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Device specific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73711" y="2786738"/>
            <a:ext cx="3228925" cy="63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82" rIns="35982" rtlCol="0" anchor="ctr"/>
          <a:lstStyle/>
          <a:p>
            <a:pPr algn="ctr"/>
            <a:r>
              <a:rPr lang="en-US" dirty="0"/>
              <a:t>CMSIS-Driver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Middleware interface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73711" y="3524124"/>
            <a:ext cx="4804127" cy="630000"/>
          </a:xfrm>
          <a:prstGeom prst="rect">
            <a:avLst/>
          </a:prstGeom>
          <a:solidFill>
            <a:srgbClr val="FF6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Via </a:t>
            </a:r>
            <a:r>
              <a:rPr lang="en-US" sz="1300" dirty="0" err="1">
                <a:solidFill>
                  <a:schemeClr val="bg1"/>
                </a:solidFill>
              </a:rPr>
              <a:t>MCUXpresso</a:t>
            </a:r>
            <a:r>
              <a:rPr lang="en-US" sz="1300" dirty="0">
                <a:solidFill>
                  <a:schemeClr val="bg1"/>
                </a:solidFill>
              </a:rPr>
              <a:t> Config Tools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53E2AA-5823-491A-9E2D-AA5CF2052580}"/>
              </a:ext>
            </a:extLst>
          </p:cNvPr>
          <p:cNvSpPr/>
          <p:nvPr/>
        </p:nvSpPr>
        <p:spPr>
          <a:xfrm>
            <a:off x="6701839" y="2789341"/>
            <a:ext cx="1476000" cy="630000"/>
          </a:xfrm>
          <a:prstGeom prst="rect">
            <a:avLst/>
          </a:prstGeom>
          <a:solidFill>
            <a:srgbClr val="95D6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82" rIns="35982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SDK HAL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B165B1-943A-4EA7-A671-9FF3DA268214}"/>
              </a:ext>
            </a:extLst>
          </p:cNvPr>
          <p:cNvSpPr/>
          <p:nvPr/>
        </p:nvSpPr>
        <p:spPr>
          <a:xfrm>
            <a:off x="3373711" y="5828349"/>
            <a:ext cx="1440000" cy="828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600" dirty="0"/>
              <a:t>Ethernet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600" dirty="0"/>
              <a:t>USB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600" dirty="0"/>
              <a:t>Storage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FBF87-1D77-423C-8704-67912C5EB102}"/>
              </a:ext>
            </a:extLst>
          </p:cNvPr>
          <p:cNvSpPr/>
          <p:nvPr/>
        </p:nvSpPr>
        <p:spPr>
          <a:xfrm>
            <a:off x="4910636" y="5828349"/>
            <a:ext cx="1692000" cy="828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600" dirty="0"/>
              <a:t>SPI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600" dirty="0"/>
              <a:t>I2C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600" dirty="0"/>
              <a:t>USART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2070A-1E9D-4EF4-808E-0673CC30EBBD}"/>
              </a:ext>
            </a:extLst>
          </p:cNvPr>
          <p:cNvSpPr/>
          <p:nvPr/>
        </p:nvSpPr>
        <p:spPr>
          <a:xfrm>
            <a:off x="6699561" y="5828349"/>
            <a:ext cx="1433834" cy="828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600" dirty="0"/>
              <a:t>Timers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de-DE" sz="1600" dirty="0"/>
              <a:t>Analog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de-DE" sz="1600" dirty="0"/>
              <a:t>...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6699560" y="4663164"/>
            <a:ext cx="1480680" cy="63109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Specialized peripherals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56727"/>
      </p:ext>
    </p:extLst>
  </p:cSld>
  <p:clrMapOvr>
    <a:masterClrMapping/>
  </p:clrMapOvr>
</p:sld>
</file>

<file path=ppt/theme/theme1.xml><?xml version="1.0" encoding="utf-8"?>
<a:theme xmlns:a="http://schemas.openxmlformats.org/drawingml/2006/main" name="ARM PPT template 2017_Confidential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2017_public.potx" id="{A3B643CE-0F79-4823-AA66-0CA4DE5EE3C5}" vid="{ED53B60E-37BF-4A33-8397-68515E403F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Presentation (Non Confidential)" ma:contentTypeID="0x0101005C6975769EB1684CAB07571CAE07A11B0300401E18E2F9D75C4780F1628E8909280E" ma:contentTypeVersion="12" ma:contentTypeDescription="" ma:contentTypeScope="" ma:versionID="dc7c1d63612659a33ae55ac3992a027f">
  <xsd:schema xmlns:xsd="http://www.w3.org/2001/XMLSchema" xmlns:xs="http://www.w3.org/2001/XMLSchema" xmlns:p="http://schemas.microsoft.com/office/2006/metadata/properties" xmlns:ns2="f2ad5090-61a8-4b8c-ab70-68f4ff4d1933" targetNamespace="http://schemas.microsoft.com/office/2006/metadata/properties" ma:root="true" ma:fieldsID="056f52eb8648f6e42c9433f2ddf08a9f" ns2:_=""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Document_x0020_Author" minOccurs="0"/>
                <xsd:element ref="ns2:Document_x0020_Confidentiality"/>
                <xsd:element ref="ns2:Current_x0020_Vers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2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3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Current_x0020_Version" ma:index="6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4" ma:displayName="Comments"/>
        <xsd:element name="keywords" minOccurs="0" maxOccurs="1" type="xsd:string" ma:index="5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 xmlns="f2ad5090-61a8-4b8c-ab70-68f4ff4d1933">ARM-ECM-0543390</_dlc_DocId>
    <_dlc_DocIdUrl xmlns="f2ad5090-61a8-4b8c-ab70-68f4ff4d1933">
      <Url>http://teamsites.arm.com/sites/cthub/_layouts/DocIdRedir.aspx?ID=ARM-ECM-0543390</Url>
      <Description>ARM-ECM-0543390</Description>
    </_dlc_DocIdUrl>
    <Current_x0020_Version xmlns="f2ad5090-61a8-4b8c-ab70-68f4ff4d1933">5.0</Current_x0020_Version>
    <Document_x0020_Author xmlns="f2ad5090-61a8-4b8c-ab70-68f4ff4d1933">
      <UserInfo>
        <DisplayName/>
        <AccountId xsi:nil="true"/>
        <AccountType/>
      </UserInfo>
    </Document_x0020_Author>
    <Document_x0020_Confidentiality xmlns="f2ad5090-61a8-4b8c-ab70-68f4ff4d1933">Non-Confidential</Document_x0020_Confidentialit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E5B028C-0AAD-4D71-8C6F-67F36FBC9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6E82D6-7FB8-4D99-A7B6-3C5BB1D894B9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2ad5090-61a8-4b8c-ab70-68f4ff4d193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D3E6A18-9A0A-4E27-8E6B-E388B8915A7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Arm_PPT_2017_public</Template>
  <TotalTime>1794</TotalTime>
  <Words>103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Mangal</vt:lpstr>
      <vt:lpstr>Wingdings</vt:lpstr>
      <vt:lpstr>ARM PPT template 2017_Confidential</vt:lpstr>
      <vt:lpstr>PowerPoint Presentation</vt:lpstr>
    </vt:vector>
  </TitlesOfParts>
  <Manager>Stuart.Waldron@arm.com</Manager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Keil MDK IDE and Middleware for ARM Cortex-M based MCUs</dc:title>
  <dc:creator>Christopher Seidl</dc:creator>
  <cp:lastModifiedBy>Christopher Seidl</cp:lastModifiedBy>
  <cp:revision>135</cp:revision>
  <cp:lastPrinted>2014-06-09T11:07:53Z</cp:lastPrinted>
  <dcterms:created xsi:type="dcterms:W3CDTF">2016-05-04T12:55:08Z</dcterms:created>
  <dcterms:modified xsi:type="dcterms:W3CDTF">2018-06-18T06:34:41Z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0x0101005C6975769EB1684CAB07571CAE07A11B0300401E18E2F9D75C4780F1628E8909280E</vt:lpwstr>
  </property>
  <property fmtid="{D5CDD505-2E9C-101B-9397-08002B2CF9AE}" pid="3" name="_dlc_DocIdItemGuid">
    <vt:lpwstr>85c918ca-a454-4c9d-9fb2-3f292aad9230</vt:lpwstr>
  </property>
  <property fmtid="{D5CDD505-2E9C-101B-9397-08002B2CF9AE}" pid="4" name="vti_description">
    <vt:lpwstr/>
  </property>
  <property fmtid="{D5CDD505-2E9C-101B-9397-08002B2CF9AE}" pid="5" name="_dlc_policyId">
    <vt:lpwstr>0x0101004E4B3E189D714F49A85ED613D6AE4F95|-1756139441</vt:lpwstr>
  </property>
  <property fmtid="{D5CDD505-2E9C-101B-9397-08002B2CF9AE}" pid="6" name="ItemRetentionFormula">
    <vt:lpwstr/>
  </property>
  <property fmtid="{D5CDD505-2E9C-101B-9397-08002B2CF9AE}" pid="7" name="_dlc_ItemStageId">
    <vt:lpwstr>1</vt:lpwstr>
  </property>
  <property fmtid="{D5CDD505-2E9C-101B-9397-08002B2CF9AE}" pid="8" name="_dlc_LastRun">
    <vt:lpwstr>08/15/2015 23:02:11</vt:lpwstr>
  </property>
  <property fmtid="{D5CDD505-2E9C-101B-9397-08002B2CF9AE}" pid="9" name="WorkflowChangePath">
    <vt:lpwstr>1069b4ef-e6f3-4ad7-8c8e-772136578697,10;</vt:lpwstr>
  </property>
  <property fmtid="{D5CDD505-2E9C-101B-9397-08002B2CF9AE}" pid="10" name="c45c40ffca3445d9bf3205a60bd2f6d6">
    <vt:lpwstr>Confidential|28d1025d-1415-4984-b35e-5b79e7d32b5c</vt:lpwstr>
  </property>
  <property fmtid="{D5CDD505-2E9C-101B-9397-08002B2CF9AE}" pid="11" name="TaxKeyword">
    <vt:lpwstr/>
  </property>
  <property fmtid="{D5CDD505-2E9C-101B-9397-08002B2CF9AE}" pid="12" name="Confidentiality">
    <vt:lpwstr>1;#Confidential|28d1025d-1415-4984-b35e-5b79e7d32b5c</vt:lpwstr>
  </property>
  <property fmtid="{D5CDD505-2E9C-101B-9397-08002B2CF9AE}" pid="13" name="Current Version">
    <vt:lpwstr>3.0</vt:lpwstr>
  </property>
  <property fmtid="{D5CDD505-2E9C-101B-9397-08002B2CF9AE}" pid="14" name="Calendar_x0020_Year">
    <vt:lpwstr>5;#2015|ee47c3e7-6a69-4f36-9adf-1007c8d399a4</vt:lpwstr>
  </property>
  <property fmtid="{D5CDD505-2E9C-101B-9397-08002B2CF9AE}" pid="15" name="Calendar Year">
    <vt:lpwstr>5;#2015|ee47c3e7-6a69-4f36-9adf-1007c8d399a4</vt:lpwstr>
  </property>
  <property fmtid="{D5CDD505-2E9C-101B-9397-08002B2CF9AE}" pid="16" name="Document Author">
    <vt:lpwstr/>
  </property>
  <property fmtid="{D5CDD505-2E9C-101B-9397-08002B2CF9AE}" pid="17" name="Document Confidentiality">
    <vt:lpwstr>Non-Confidential</vt:lpwstr>
  </property>
  <property fmtid="{D5CDD505-2E9C-101B-9397-08002B2CF9AE}" pid="18" name="TaxCatchAll">
    <vt:lpwstr>5;#2015|ee47c3e7-6a69-4f36-9adf-1007c8d399a4;#1;#Confidential|28d1025d-1415-4984-b35e-5b79e7d32b5c</vt:lpwstr>
  </property>
  <property fmtid="{D5CDD505-2E9C-101B-9397-08002B2CF9AE}" pid="19" name="TaxKeywordTaxHTField">
    <vt:lpwstr/>
  </property>
  <property fmtid="{D5CDD505-2E9C-101B-9397-08002B2CF9AE}" pid="20" name="j60c3ced31bb40378c6254d49035d966">
    <vt:lpwstr>2015|ee47c3e7-6a69-4f36-9adf-1007c8d399a4</vt:lpwstr>
  </property>
</Properties>
</file>