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3"/>
  </p:notesMasterIdLst>
  <p:handoutMasterIdLst>
    <p:handoutMasterId r:id="rId54"/>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47376055" r:id="rId26"/>
    <p:sldId id="2147376115" r:id="rId27"/>
    <p:sldId id="2123260238" r:id="rId28"/>
    <p:sldId id="2123260232" r:id="rId29"/>
    <p:sldId id="2123260236" r:id="rId30"/>
    <p:sldId id="2123260242" r:id="rId31"/>
    <p:sldId id="2147376040" r:id="rId32"/>
    <p:sldId id="2147376046" r:id="rId33"/>
    <p:sldId id="435" r:id="rId34"/>
    <p:sldId id="2147376047" r:id="rId35"/>
    <p:sldId id="2147376048" r:id="rId36"/>
    <p:sldId id="439" r:id="rId37"/>
    <p:sldId id="440" r:id="rId38"/>
    <p:sldId id="437" r:id="rId39"/>
    <p:sldId id="429" r:id="rId40"/>
    <p:sldId id="441" r:id="rId41"/>
    <p:sldId id="436" r:id="rId42"/>
    <p:sldId id="430" r:id="rId43"/>
    <p:sldId id="438" r:id="rId44"/>
    <p:sldId id="428" r:id="rId45"/>
    <p:sldId id="2147376056" r:id="rId46"/>
    <p:sldId id="2147376114" r:id="rId47"/>
    <p:sldId id="2147376116" r:id="rId48"/>
    <p:sldId id="2147376117" r:id="rId49"/>
    <p:sldId id="2147376118" r:id="rId50"/>
    <p:sldId id="2147376057" r:id="rId51"/>
    <p:sldId id="21473761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05/06/2024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05/06/2024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43</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520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4.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br>
              <a:rPr lang="en-US" b="1"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440314" y="993626"/>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Arrow: Right 7">
            <a:extLst>
              <a:ext uri="{FF2B5EF4-FFF2-40B4-BE49-F238E27FC236}">
                <a16:creationId xmlns:a16="http://schemas.microsoft.com/office/drawing/2014/main" id="{3B6724B7-498D-3AC5-571E-3A93750CC872}"/>
              </a:ext>
            </a:extLst>
          </p:cNvPr>
          <p:cNvSpPr/>
          <p:nvPr/>
        </p:nvSpPr>
        <p:spPr>
          <a:xfrm>
            <a:off x="7440313" y="1599338"/>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a:solidFill>
                  <a:srgbClr val="333E48"/>
                </a:solidFill>
                <a:latin typeface="Calibri"/>
              </a:rPr>
              <a:t>User enters target type and specifies board in `</a:t>
            </a:r>
            <a:r>
              <a:rPr lang="en-US" sz="1100" err="1">
                <a:solidFill>
                  <a:srgbClr val="333E48"/>
                </a:solidFill>
                <a:latin typeface="Calibri"/>
              </a:rPr>
              <a:t>csolution.yml</a:t>
            </a:r>
            <a:r>
              <a:rPr lang="en-US" sz="1100">
                <a:solidFill>
                  <a:srgbClr val="333E48"/>
                </a:solidFill>
                <a:latin typeface="Calibri"/>
              </a:rPr>
              <a:t>`</a:t>
            </a:r>
          </a:p>
          <a:p>
            <a:pPr marL="231769" indent="-231769" defTabSz="914377">
              <a:lnSpc>
                <a:spcPct val="90000"/>
              </a:lnSpc>
              <a:spcAft>
                <a:spcPts val="600"/>
              </a:spcAft>
              <a:buFont typeface="+mj-lt"/>
              <a:buAutoNum type="arabicPeriod"/>
            </a:pPr>
            <a:r>
              <a:rPr lang="en-US" sz="1100">
                <a:solidFill>
                  <a:srgbClr val="333E48"/>
                </a:solidFill>
                <a:latin typeface="Calibri"/>
              </a:rPr>
              <a:t>User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a:solidFill>
                  <a:srgbClr val="333E48"/>
                </a:solidFill>
                <a:latin typeface="Calibri"/>
              </a:rPr>
              <a:t>User selects on configuration and copies variable settings in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5758</TotalTime>
  <Words>7307</Words>
  <Application>Microsoft Office PowerPoint</Application>
  <PresentationFormat>Widescreen</PresentationFormat>
  <Paragraphs>1060</Paragraphs>
  <Slides>51</Slides>
  <Notes>21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63</cp:revision>
  <dcterms:created xsi:type="dcterms:W3CDTF">2021-11-12T09:09:53Z</dcterms:created>
  <dcterms:modified xsi:type="dcterms:W3CDTF">2024-06-05T07:17:07Z</dcterms:modified>
</cp:coreProperties>
</file>