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handoutMasterIdLst>
    <p:handoutMasterId r:id="rId45"/>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23260238" r:id="rId26"/>
    <p:sldId id="2123260232" r:id="rId27"/>
    <p:sldId id="2123260236" r:id="rId28"/>
    <p:sldId id="2123260242" r:id="rId29"/>
    <p:sldId id="2147376040" r:id="rId30"/>
    <p:sldId id="2147376046" r:id="rId31"/>
    <p:sldId id="435" r:id="rId32"/>
    <p:sldId id="2147376047" r:id="rId33"/>
    <p:sldId id="2147376048" r:id="rId34"/>
    <p:sldId id="439" r:id="rId35"/>
    <p:sldId id="440" r:id="rId36"/>
    <p:sldId id="437" r:id="rId37"/>
    <p:sldId id="429" r:id="rId38"/>
    <p:sldId id="441" r:id="rId39"/>
    <p:sldId id="436" r:id="rId40"/>
    <p:sldId id="430" r:id="rId41"/>
    <p:sldId id="438" r:id="rId42"/>
    <p:sldId id="42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348"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23/01/2024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23/01/2024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5504</TotalTime>
  <Words>6128</Words>
  <Application>Microsoft Office PowerPoint</Application>
  <PresentationFormat>Widescreen</PresentationFormat>
  <Paragraphs>891</Paragraphs>
  <Slides>42</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57</cp:revision>
  <dcterms:created xsi:type="dcterms:W3CDTF">2021-11-12T09:09:53Z</dcterms:created>
  <dcterms:modified xsi:type="dcterms:W3CDTF">2024-01-23T10:42:28Z</dcterms:modified>
</cp:coreProperties>
</file>