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3"/>
  </p:notesMasterIdLst>
  <p:handoutMasterIdLst>
    <p:handoutMasterId r:id="rId54"/>
  </p:handoutMasterIdLst>
  <p:sldIdLst>
    <p:sldId id="2145705747" r:id="rId2"/>
    <p:sldId id="345" r:id="rId3"/>
    <p:sldId id="2123260239" r:id="rId4"/>
    <p:sldId id="2147376045" r:id="rId5"/>
    <p:sldId id="2147376049" r:id="rId6"/>
    <p:sldId id="2147376050" r:id="rId7"/>
    <p:sldId id="2123260240" r:id="rId8"/>
    <p:sldId id="2123260241" r:id="rId9"/>
    <p:sldId id="14964" r:id="rId10"/>
    <p:sldId id="2147376043"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47376051" r:id="rId24"/>
    <p:sldId id="2123260237" r:id="rId25"/>
    <p:sldId id="2147376055" r:id="rId26"/>
    <p:sldId id="2147376115" r:id="rId27"/>
    <p:sldId id="2123260238" r:id="rId28"/>
    <p:sldId id="2123260232" r:id="rId29"/>
    <p:sldId id="2123260236" r:id="rId30"/>
    <p:sldId id="2123260242" r:id="rId31"/>
    <p:sldId id="2147376040" r:id="rId32"/>
    <p:sldId id="2147376046" r:id="rId33"/>
    <p:sldId id="435" r:id="rId34"/>
    <p:sldId id="2147376047" r:id="rId35"/>
    <p:sldId id="2147376048" r:id="rId36"/>
    <p:sldId id="439" r:id="rId37"/>
    <p:sldId id="440" r:id="rId38"/>
    <p:sldId id="437" r:id="rId39"/>
    <p:sldId id="429" r:id="rId40"/>
    <p:sldId id="441" r:id="rId41"/>
    <p:sldId id="436" r:id="rId42"/>
    <p:sldId id="430" r:id="rId43"/>
    <p:sldId id="438" r:id="rId44"/>
    <p:sldId id="428" r:id="rId45"/>
    <p:sldId id="2147376056" r:id="rId46"/>
    <p:sldId id="2147376114" r:id="rId47"/>
    <p:sldId id="2147376116" r:id="rId48"/>
    <p:sldId id="2147376117" r:id="rId49"/>
    <p:sldId id="2147376118" r:id="rId50"/>
    <p:sldId id="2147376057" r:id="rId51"/>
    <p:sldId id="2147376113"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98" d="100"/>
          <a:sy n="98" d="100"/>
        </p:scale>
        <p:origin x="570" y="25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16/09/2024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16/09/2024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33</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37</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40</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43</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52066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4.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271048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 for each context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cxnSp>
        <p:nvCxnSpPr>
          <p:cNvPr id="3" name="Straight Arrow Connector 2">
            <a:extLst>
              <a:ext uri="{FF2B5EF4-FFF2-40B4-BE49-F238E27FC236}">
                <a16:creationId xmlns:a16="http://schemas.microsoft.com/office/drawing/2014/main" id="{CDE64C32-2715-E06A-A78D-95D28B29D91D}"/>
              </a:ext>
            </a:extLst>
          </p:cNvPr>
          <p:cNvCxnSpPr>
            <a:cxnSpLocks/>
          </p:cNvCxnSpPr>
          <p:nvPr/>
        </p:nvCxnSpPr>
        <p:spPr>
          <a:xfrm>
            <a:off x="10193096" y="2476168"/>
            <a:ext cx="0" cy="234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1662581"/>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Index file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a:solidFill>
                  <a:srgbClr val="333E48"/>
                </a:solidFill>
                <a:latin typeface="Calibri"/>
              </a:rPr>
              <a:t>User enters target type and specifies board in `</a:t>
            </a:r>
            <a:r>
              <a:rPr lang="en-US" sz="1100" err="1">
                <a:solidFill>
                  <a:srgbClr val="333E48"/>
                </a:solidFill>
                <a:latin typeface="Calibri"/>
              </a:rPr>
              <a:t>csolution.yml</a:t>
            </a:r>
            <a:r>
              <a:rPr lang="en-US" sz="1100">
                <a:solidFill>
                  <a:srgbClr val="333E48"/>
                </a:solidFill>
                <a:latin typeface="Calibri"/>
              </a:rPr>
              <a:t>`</a:t>
            </a:r>
          </a:p>
          <a:p>
            <a:pPr marL="231769" indent="-231769" defTabSz="914377">
              <a:lnSpc>
                <a:spcPct val="90000"/>
              </a:lnSpc>
              <a:spcAft>
                <a:spcPts val="600"/>
              </a:spcAft>
              <a:buFont typeface="+mj-lt"/>
              <a:buAutoNum type="arabicPeriod"/>
            </a:pPr>
            <a:r>
              <a:rPr lang="en-US" sz="1100">
                <a:solidFill>
                  <a:srgbClr val="333E48"/>
                </a:solidFill>
                <a:latin typeface="Calibri"/>
              </a:rPr>
              <a:t>User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a:solidFill>
                  <a:srgbClr val="333E48"/>
                </a:solidFill>
                <a:latin typeface="Calibri"/>
              </a:rPr>
              <a:t>User selects on configuration and copies variable settings in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5772</TotalTime>
  <Words>7309</Words>
  <Application>Microsoft Office PowerPoint</Application>
  <PresentationFormat>Widescreen</PresentationFormat>
  <Paragraphs>1060</Paragraphs>
  <Slides>51</Slides>
  <Notes>21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65</cp:revision>
  <dcterms:created xsi:type="dcterms:W3CDTF">2021-11-12T09:09:53Z</dcterms:created>
  <dcterms:modified xsi:type="dcterms:W3CDTF">2024-09-16T14:40:33Z</dcterms:modified>
</cp:coreProperties>
</file>