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4"/>
  </p:notesMasterIdLst>
  <p:handoutMasterIdLst>
    <p:handoutMasterId r:id="rId45"/>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47376051" r:id="rId24"/>
    <p:sldId id="2123260237" r:id="rId25"/>
    <p:sldId id="2123260238" r:id="rId26"/>
    <p:sldId id="2123260232" r:id="rId27"/>
    <p:sldId id="2123260236" r:id="rId28"/>
    <p:sldId id="2123260242" r:id="rId29"/>
    <p:sldId id="2147376040" r:id="rId30"/>
    <p:sldId id="2147376046" r:id="rId31"/>
    <p:sldId id="435" r:id="rId32"/>
    <p:sldId id="2147376047" r:id="rId33"/>
    <p:sldId id="2147376048" r:id="rId34"/>
    <p:sldId id="439" r:id="rId35"/>
    <p:sldId id="440" r:id="rId36"/>
    <p:sldId id="437" r:id="rId37"/>
    <p:sldId id="429" r:id="rId38"/>
    <p:sldId id="441" r:id="rId39"/>
    <p:sldId id="436" r:id="rId40"/>
    <p:sldId id="430" r:id="rId41"/>
    <p:sldId id="438" r:id="rId42"/>
    <p:sldId id="42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53" d="100"/>
          <a:sy n="153" d="100"/>
        </p:scale>
        <p:origin x="162" y="270"/>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15/12/2023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15/12/2023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37</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40</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25</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28</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62818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rPr>
              <a:t>Software Application</a:t>
            </a: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buildmgr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User Input</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5493</TotalTime>
  <Words>6133</Words>
  <Application>Microsoft Office PowerPoint</Application>
  <PresentationFormat>Widescreen</PresentationFormat>
  <Paragraphs>891</Paragraphs>
  <Slides>42</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42</vt:i4>
      </vt:variant>
    </vt:vector>
  </HeadingPairs>
  <TitlesOfParts>
    <vt:vector size="50"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56</cp:revision>
  <dcterms:created xsi:type="dcterms:W3CDTF">2021-11-12T09:09:53Z</dcterms:created>
  <dcterms:modified xsi:type="dcterms:W3CDTF">2023-12-15T09:17:15Z</dcterms:modified>
</cp:coreProperties>
</file>