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7"/>
  </p:notesMasterIdLst>
  <p:handoutMasterIdLst>
    <p:handoutMasterId r:id="rId58"/>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19"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150" d="100"/>
          <a:sy n="150" d="100"/>
        </p:scale>
        <p:origin x="240" y="366"/>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18/11/2024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a:t>
            </a:r>
            <a:r>
              <a:rPr lang="en-US" sz="1200" b="1" dirty="0" err="1">
                <a:solidFill>
                  <a:schemeClr val="tx2"/>
                </a:solidFill>
              </a:rPr>
              <a:t>global_regions</a:t>
            </a:r>
            <a:r>
              <a:rPr lang="en-US" sz="1200" b="1" dirty="0">
                <a:solidFill>
                  <a:schemeClr val="tx2"/>
                </a:solidFill>
              </a:rPr>
              <a:t>&gt;.h</a:t>
            </a:r>
            <a:r>
              <a:rPr lang="en-US" sz="1200" dirty="0">
                <a:solidFill>
                  <a:schemeClr val="tx2"/>
                </a:solidFill>
              </a:rPr>
              <a:t> defines the memory layout for a complete solution.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dirty="0" err="1">
                <a:solidFill>
                  <a:schemeClr val="tx2"/>
                </a:solidFill>
              </a:rPr>
              <a:t>csolution.yml</a:t>
            </a:r>
            <a:r>
              <a:rPr lang="en-US" sz="1200" dirty="0">
                <a:solidFill>
                  <a:schemeClr val="tx2"/>
                </a:solidFill>
              </a:rPr>
              <a:t> file. </a:t>
            </a:r>
            <a:r>
              <a:rPr lang="en-US" sz="1200" b="1" dirty="0">
                <a:solidFill>
                  <a:schemeClr val="tx2"/>
                </a:solidFill>
              </a:rPr>
              <a:t>&lt;</a:t>
            </a:r>
            <a:r>
              <a:rPr lang="en-US" sz="1200" b="1" dirty="0" err="1">
                <a:solidFill>
                  <a:schemeClr val="tx2"/>
                </a:solidFill>
              </a:rPr>
              <a:t>global_regions</a:t>
            </a:r>
            <a:r>
              <a:rPr lang="en-US" sz="1200" b="1" dirty="0">
                <a:solidFill>
                  <a:schemeClr val="tx2"/>
                </a:solidFill>
              </a:rPr>
              <a:t>&gt;.h</a:t>
            </a:r>
            <a:r>
              <a:rPr lang="en-US" sz="1200" dirty="0">
                <a:solidFill>
                  <a:schemeClr val="tx2"/>
                </a:solidFill>
              </a:rPr>
              <a:t> is in the same directory as *.</a:t>
            </a:r>
            <a:r>
              <a:rPr lang="en-US" sz="1200" dirty="0" err="1">
                <a:solidFill>
                  <a:schemeClr val="tx2"/>
                </a:solidFill>
              </a:rPr>
              <a:t>csolution.yml</a:t>
            </a:r>
            <a:r>
              <a:rPr lang="en-US" sz="1200" dirty="0">
                <a:solidFill>
                  <a:schemeClr val="tx2"/>
                </a:solidFill>
              </a:rPr>
              <a:t>.</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a:t>
            </a:r>
            <a:r>
              <a:rPr lang="en-US" sz="1200" b="1" dirty="0" err="1">
                <a:solidFill>
                  <a:srgbClr val="FFFFFF"/>
                </a:solidFill>
                <a:latin typeface="Calibri"/>
              </a:rPr>
              <a:t>global_regions</a:t>
            </a:r>
            <a:r>
              <a:rPr lang="en-US" sz="1200" b="1" dirty="0">
                <a:solidFill>
                  <a:srgbClr val="FFFFFF"/>
                </a:solidFill>
                <a:latin typeface="Calibri"/>
              </a:rPr>
              <a:t>&gt;.h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8"/>
            <a:ext cx="1385307" cy="2156336"/>
          </a:xfrm>
          <a:prstGeom prst="bentArrow">
            <a:avLst>
              <a:gd name="adj1" fmla="val 8751"/>
              <a:gd name="adj2" fmla="val 11053"/>
              <a:gd name="adj3" fmla="val 10622"/>
              <a:gd name="adj4" fmla="val 437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97013" y="1869870"/>
            <a:ext cx="3914946" cy="138499"/>
          </a:xfrm>
          <a:prstGeom prst="rect">
            <a:avLst/>
          </a:prstGeom>
          <a:no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Project_A</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97013" y="3006115"/>
            <a:ext cx="3914946" cy="138499"/>
          </a:xfrm>
          <a:prstGeom prst="rect">
            <a:avLst/>
          </a:prstGeom>
          <a:no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Project_B</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5834" y="3101179"/>
            <a:ext cx="1700508"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477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58EE6-3BA1-2136-E537-102381AF3316}"/>
              </a:ext>
            </a:extLst>
          </p:cNvPr>
          <p:cNvSpPr/>
          <p:nvPr/>
        </p:nvSpPr>
        <p:spPr>
          <a:xfrm>
            <a:off x="7283450" y="228600"/>
            <a:ext cx="2152650" cy="5619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2845684" y="1802192"/>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4859244" y="344594"/>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5005290" y="687608"/>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4859244" y="2302105"/>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2710032" y="329680"/>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5822982" y="2025338"/>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4650778" y="2738844"/>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2826344" y="707174"/>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7EE1B5E5-B605-DBA9-6CEB-3085DABABE8E}"/>
              </a:ext>
            </a:extLst>
          </p:cNvPr>
          <p:cNvPicPr>
            <a:picLocks noChangeAspect="1"/>
          </p:cNvPicPr>
          <p:nvPr/>
        </p:nvPicPr>
        <p:blipFill>
          <a:blip r:embed="rId4"/>
          <a:stretch>
            <a:fillRect/>
          </a:stretch>
        </p:blipFill>
        <p:spPr>
          <a:xfrm>
            <a:off x="309233" y="3321124"/>
            <a:ext cx="4365114" cy="3384190"/>
          </a:xfrm>
          <a:prstGeom prst="rect">
            <a:avLst/>
          </a:prstGeom>
        </p:spPr>
      </p:pic>
      <p:sp>
        <p:nvSpPr>
          <p:cNvPr id="19" name="Flowchart: Document 18">
            <a:extLst>
              <a:ext uri="{FF2B5EF4-FFF2-40B4-BE49-F238E27FC236}">
                <a16:creationId xmlns:a16="http://schemas.microsoft.com/office/drawing/2014/main" id="{6793734D-C784-6F9A-4CE0-45ACDA47EBB0}"/>
              </a:ext>
            </a:extLst>
          </p:cNvPr>
          <p:cNvSpPr/>
          <p:nvPr/>
        </p:nvSpPr>
        <p:spPr>
          <a:xfrm>
            <a:off x="5029635" y="367621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cbuild-set.yml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Configure</a:t>
            </a:r>
            <a:br>
              <a:rPr lang="en-US" sz="1100" dirty="0">
                <a:solidFill>
                  <a:srgbClr val="E5ECEB">
                    <a:lumMod val="25000"/>
                  </a:srgbClr>
                </a:solidFill>
                <a:latin typeface="Calibri"/>
              </a:rPr>
            </a:br>
            <a:r>
              <a:rPr lang="en-US" sz="1100" dirty="0">
                <a:solidFill>
                  <a:srgbClr val="E5ECEB">
                    <a:lumMod val="25000"/>
                  </a:srgbClr>
                </a:solidFill>
                <a:latin typeface="Calibri"/>
              </a:rPr>
              <a:t>Application Image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20" name="Straight Arrow Connector 19">
            <a:extLst>
              <a:ext uri="{FF2B5EF4-FFF2-40B4-BE49-F238E27FC236}">
                <a16:creationId xmlns:a16="http://schemas.microsoft.com/office/drawing/2014/main" id="{339A2900-FD7D-6048-CD13-FBE4604FD70A}"/>
              </a:ext>
            </a:extLst>
          </p:cNvPr>
          <p:cNvCxnSpPr>
            <a:cxnSpLocks/>
            <a:stCxn id="19" idx="0"/>
            <a:endCxn id="21" idx="2"/>
          </p:cNvCxnSpPr>
          <p:nvPr/>
        </p:nvCxnSpPr>
        <p:spPr>
          <a:xfrm flipH="1" flipV="1">
            <a:off x="5828302" y="3181788"/>
            <a:ext cx="9686" cy="494425"/>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A22CBB-6809-25C9-2388-738B8B5081B4}"/>
              </a:ext>
            </a:extLst>
          </p:cNvPr>
          <p:cNvSpPr/>
          <p:nvPr/>
        </p:nvSpPr>
        <p:spPr>
          <a:xfrm>
            <a:off x="309233" y="3328919"/>
            <a:ext cx="6726070" cy="337639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7390591" y="386762"/>
            <a:ext cx="1938116" cy="1846355"/>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.out Folder</a:t>
            </a:r>
            <a:br>
              <a:rPr lang="en-US" sz="1400" dirty="0">
                <a:solidFill>
                  <a:schemeClr val="tx2"/>
                </a:solidFill>
                <a:latin typeface="Calibri"/>
                <a:ea typeface="ＭＳ Ｐゴシック" panose="020B0600070205080204" pitchFamily="34" charset="-128"/>
              </a:rPr>
            </a:br>
            <a:r>
              <a:rPr lang="en-US" sz="1400" dirty="0">
                <a:solidFill>
                  <a:schemeClr val="tx2"/>
                </a:solidFill>
                <a:latin typeface="Calibri"/>
                <a:ea typeface="ＭＳ Ｐゴシック" panose="020B0600070205080204" pitchFamily="34" charset="-128"/>
              </a:rPr>
              <a:t>Application Image</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7579983" y="955780"/>
            <a:ext cx="1616706" cy="116051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a:t>
            </a:r>
            <a:br>
              <a:rPr lang="en-US" sz="1100" dirty="0">
                <a:solidFill>
                  <a:srgbClr val="E5ECEB">
                    <a:lumMod val="25000"/>
                  </a:srgbClr>
                </a:solidFill>
                <a:latin typeface="Calibri"/>
              </a:rPr>
            </a:br>
            <a:r>
              <a:rPr lang="en-US" sz="1100" dirty="0">
                <a:solidFill>
                  <a:srgbClr val="E5ECEB">
                    <a:lumMod val="25000"/>
                  </a:srgbClr>
                </a:solidFill>
                <a:latin typeface="Calibri"/>
              </a:rPr>
              <a:t>files</a:t>
            </a: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0" name="Flowchart: Multidocument 29">
            <a:extLst>
              <a:ext uri="{FF2B5EF4-FFF2-40B4-BE49-F238E27FC236}">
                <a16:creationId xmlns:a16="http://schemas.microsoft.com/office/drawing/2014/main" id="{5E1FB573-0E67-213D-649D-C9F97D331C8B}"/>
              </a:ext>
            </a:extLst>
          </p:cNvPr>
          <p:cNvSpPr/>
          <p:nvPr/>
        </p:nvSpPr>
        <p:spPr>
          <a:xfrm>
            <a:off x="7551296" y="2738844"/>
            <a:ext cx="1616706" cy="116051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err="1">
                <a:ln>
                  <a:noFill/>
                </a:ln>
                <a:solidFill>
                  <a:srgbClr val="E5ECEB">
                    <a:lumMod val="25000"/>
                  </a:srgbClr>
                </a:solidFill>
                <a:effectLst/>
                <a:uLnTx/>
                <a:uFillTx/>
                <a:latin typeface="Calibri"/>
                <a:ea typeface="+mn-ea"/>
                <a:cs typeface="+mn-cs"/>
              </a:rPr>
              <a:t>My+target</a:t>
            </a:r>
            <a: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t>.</a:t>
            </a:r>
            <a:b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400" b="0" i="0" u="none" strike="noStrike" kern="1200" cap="none" spc="0" normalizeH="0" baseline="0" noProof="0" dirty="0" err="1">
                <a:ln>
                  <a:noFill/>
                </a:ln>
                <a:solidFill>
                  <a:srgbClr val="E5ECEB">
                    <a:lumMod val="25000"/>
                  </a:srgbClr>
                </a:solidFill>
                <a:effectLst/>
                <a:uLnTx/>
                <a:uFillTx/>
                <a:latin typeface="Calibri"/>
                <a:ea typeface="+mn-ea"/>
                <a:cs typeface="+mn-cs"/>
              </a:rPr>
              <a:t>cbuild-run.yml</a:t>
            </a:r>
            <a:endPar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000" dirty="0" err="1">
                <a:solidFill>
                  <a:schemeClr val="bg2">
                    <a:lumMod val="25000"/>
                  </a:schemeClr>
                </a:solidFill>
                <a:latin typeface="Calibri"/>
              </a:rPr>
              <a:t>ebug</a:t>
            </a:r>
            <a:br>
              <a:rPr lang="en-US" sz="1000" dirty="0">
                <a:solidFill>
                  <a:schemeClr val="bg2">
                    <a:lumMod val="25000"/>
                  </a:schemeClr>
                </a:solidFill>
                <a:latin typeface="Calibri"/>
              </a:rPr>
            </a:br>
            <a:r>
              <a:rPr lang="en-US" sz="1000" dirty="0">
                <a:solidFill>
                  <a:schemeClr val="bg2">
                    <a:lumMod val="25000"/>
                  </a:schemeClr>
                </a:solidFill>
                <a:latin typeface="Calibri"/>
              </a:rPr>
              <a:t>Configuration</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B544BEF4-A45A-6018-7A44-CCB82FFDAD6A}"/>
              </a:ext>
            </a:extLst>
          </p:cNvPr>
          <p:cNvSpPr/>
          <p:nvPr/>
        </p:nvSpPr>
        <p:spPr>
          <a:xfrm>
            <a:off x="7390591" y="2382447"/>
            <a:ext cx="1938116" cy="293485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a:t>
            </a:r>
            <a:r>
              <a:rPr lang="en-US" sz="1400" dirty="0" err="1">
                <a:solidFill>
                  <a:schemeClr val="tx2"/>
                </a:solidFill>
                <a:latin typeface="Calibri"/>
                <a:ea typeface="ＭＳ Ｐゴシック" panose="020B0600070205080204" pitchFamily="34" charset="-128"/>
              </a:rPr>
              <a:t>cmsis</a:t>
            </a:r>
            <a:r>
              <a:rPr lang="en-US" sz="1400" dirty="0">
                <a:solidFill>
                  <a:schemeClr val="tx2"/>
                </a:solidFill>
                <a:latin typeface="Calibri"/>
                <a:ea typeface="ＭＳ Ｐゴシック" panose="020B0600070205080204" pitchFamily="34" charset="-128"/>
              </a:rPr>
              <a:t> Folder</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33" name="Flowchart: Document 32">
            <a:extLst>
              <a:ext uri="{FF2B5EF4-FFF2-40B4-BE49-F238E27FC236}">
                <a16:creationId xmlns:a16="http://schemas.microsoft.com/office/drawing/2014/main" id="{241ABBAB-9476-4F45-00B0-36C90EEFF9C3}"/>
              </a:ext>
            </a:extLst>
          </p:cNvPr>
          <p:cNvSpPr/>
          <p:nvPr/>
        </p:nvSpPr>
        <p:spPr>
          <a:xfrm>
            <a:off x="7551296" y="4089917"/>
            <a:ext cx="1616706" cy="926474"/>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t>Additional Parameter Files</a:t>
            </a:r>
            <a:endParaRPr kumimoji="0" lang="en-GB" sz="105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37" name="Straight Arrow Connector 36">
            <a:extLst>
              <a:ext uri="{FF2B5EF4-FFF2-40B4-BE49-F238E27FC236}">
                <a16:creationId xmlns:a16="http://schemas.microsoft.com/office/drawing/2014/main" id="{9B7EDA11-14AD-9420-FD46-C3EE47894EBD}"/>
              </a:ext>
            </a:extLst>
          </p:cNvPr>
          <p:cNvCxnSpPr>
            <a:cxnSpLocks/>
            <a:endCxn id="27" idx="1"/>
          </p:cNvCxnSpPr>
          <p:nvPr/>
        </p:nvCxnSpPr>
        <p:spPr>
          <a:xfrm flipV="1">
            <a:off x="6786719" y="1309940"/>
            <a:ext cx="603872" cy="1204045"/>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0C2F2D-4852-0123-E9D8-3BB6987635A6}"/>
              </a:ext>
            </a:extLst>
          </p:cNvPr>
          <p:cNvCxnSpPr>
            <a:cxnSpLocks/>
          </p:cNvCxnSpPr>
          <p:nvPr/>
        </p:nvCxnSpPr>
        <p:spPr>
          <a:xfrm flipV="1">
            <a:off x="6797360" y="2883270"/>
            <a:ext cx="593231" cy="427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284FB3C-11B1-802B-094F-F45F99A114D2}"/>
              </a:ext>
            </a:extLst>
          </p:cNvPr>
          <p:cNvCxnSpPr>
            <a:cxnSpLocks/>
            <a:endCxn id="33" idx="0"/>
          </p:cNvCxnSpPr>
          <p:nvPr/>
        </p:nvCxnSpPr>
        <p:spPr>
          <a:xfrm>
            <a:off x="8359649" y="3789009"/>
            <a:ext cx="0" cy="300908"/>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E4C1435-214F-5BE2-18F8-C81FEEAC4743}"/>
              </a:ext>
            </a:extLst>
          </p:cNvPr>
          <p:cNvCxnSpPr>
            <a:cxnSpLocks/>
          </p:cNvCxnSpPr>
          <p:nvPr/>
        </p:nvCxnSpPr>
        <p:spPr>
          <a:xfrm flipV="1">
            <a:off x="8359649" y="2025338"/>
            <a:ext cx="0" cy="713506"/>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AE4D185-212C-0F29-ED57-5C6F89B5792A}"/>
              </a:ext>
            </a:extLst>
          </p:cNvPr>
          <p:cNvCxnSpPr>
            <a:cxnSpLocks/>
          </p:cNvCxnSpPr>
          <p:nvPr/>
        </p:nvCxnSpPr>
        <p:spPr>
          <a:xfrm flipH="1" flipV="1">
            <a:off x="6034078" y="1322562"/>
            <a:ext cx="1727020" cy="1453986"/>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861FD6A-ED50-93A5-A6E1-1333C67D5A05}"/>
              </a:ext>
            </a:extLst>
          </p:cNvPr>
          <p:cNvSpPr txBox="1"/>
          <p:nvPr/>
        </p:nvSpPr>
        <p:spPr>
          <a:xfrm>
            <a:off x="4859244" y="4860251"/>
            <a:ext cx="1946568" cy="1067985"/>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333E48"/>
                </a:solidFill>
                <a:latin typeface="Calibri"/>
              </a:rPr>
              <a:t>Initial setup generated by CMSIS-Toolbox.</a:t>
            </a:r>
          </a:p>
          <a:p>
            <a:pPr defTabSz="914377">
              <a:lnSpc>
                <a:spcPct val="90000"/>
              </a:lnSpc>
              <a:spcAft>
                <a:spcPts val="600"/>
              </a:spcAft>
            </a:pPr>
            <a:r>
              <a:rPr lang="en-US" sz="1100" dirty="0">
                <a:solidFill>
                  <a:srgbClr val="333E48"/>
                </a:solidFill>
                <a:latin typeface="Calibri"/>
              </a:rPr>
              <a:t>VS Code IDE offers dialog.</a:t>
            </a:r>
          </a:p>
          <a:p>
            <a:pPr defTabSz="914377">
              <a:lnSpc>
                <a:spcPct val="90000"/>
              </a:lnSpc>
              <a:spcAft>
                <a:spcPts val="600"/>
              </a:spcAft>
            </a:pPr>
            <a:r>
              <a:rPr lang="en-US" sz="1100" dirty="0">
                <a:solidFill>
                  <a:srgbClr val="333E48"/>
                </a:solidFill>
                <a:latin typeface="Calibri"/>
              </a:rPr>
              <a:t>Extend *.</a:t>
            </a:r>
            <a:r>
              <a:rPr lang="en-US" sz="1100" dirty="0" err="1">
                <a:solidFill>
                  <a:srgbClr val="333E48"/>
                </a:solidFill>
                <a:latin typeface="Calibri"/>
              </a:rPr>
              <a:t>cbuild-set.yml</a:t>
            </a:r>
            <a:r>
              <a:rPr lang="en-US" sz="1100" dirty="0">
                <a:solidFill>
                  <a:srgbClr val="333E48"/>
                </a:solidFill>
                <a:latin typeface="Calibri"/>
              </a:rPr>
              <a:t> file with</a:t>
            </a:r>
            <a:br>
              <a:rPr lang="en-US" sz="1100" dirty="0">
                <a:solidFill>
                  <a:srgbClr val="333E48"/>
                </a:solidFill>
                <a:latin typeface="Calibri"/>
              </a:rPr>
            </a:br>
            <a:r>
              <a:rPr lang="en-US" sz="1100" dirty="0">
                <a:solidFill>
                  <a:srgbClr val="333E48"/>
                </a:solidFill>
                <a:latin typeface="Calibri"/>
              </a:rPr>
              <a:t>Run and Debug configuration </a:t>
            </a:r>
            <a:br>
              <a:rPr lang="en-US" sz="1100" dirty="0">
                <a:solidFill>
                  <a:srgbClr val="333E48"/>
                </a:solidFill>
                <a:latin typeface="Calibri"/>
              </a:rPr>
            </a:br>
            <a:r>
              <a:rPr lang="en-US" sz="1100" dirty="0">
                <a:solidFill>
                  <a:srgbClr val="333E48"/>
                </a:solidFill>
                <a:latin typeface="Calibri"/>
              </a:rPr>
              <a:t>from VS Code IDE dialog</a:t>
            </a:r>
          </a:p>
        </p:txBody>
      </p:sp>
      <p:sp>
        <p:nvSpPr>
          <p:cNvPr id="59" name="TextBox 58">
            <a:extLst>
              <a:ext uri="{FF2B5EF4-FFF2-40B4-BE49-F238E27FC236}">
                <a16:creationId xmlns:a16="http://schemas.microsoft.com/office/drawing/2014/main" id="{836CCC47-8DED-4647-6926-63A68F3700E7}"/>
              </a:ext>
            </a:extLst>
          </p:cNvPr>
          <p:cNvSpPr txBox="1"/>
          <p:nvPr/>
        </p:nvSpPr>
        <p:spPr>
          <a:xfrm>
            <a:off x="7485534" y="5445172"/>
            <a:ext cx="1843173" cy="304699"/>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333E48"/>
                </a:solidFill>
                <a:latin typeface="Calibri"/>
              </a:rPr>
              <a:t>Information for debug tools and programmers.</a:t>
            </a:r>
          </a:p>
        </p:txBody>
      </p:sp>
      <p:sp>
        <p:nvSpPr>
          <p:cNvPr id="3" name="Arrow: Right 2">
            <a:extLst>
              <a:ext uri="{FF2B5EF4-FFF2-40B4-BE49-F238E27FC236}">
                <a16:creationId xmlns:a16="http://schemas.microsoft.com/office/drawing/2014/main" id="{0113BAF6-BEEA-E903-AEEC-219B2BD6CBB9}"/>
              </a:ext>
            </a:extLst>
          </p:cNvPr>
          <p:cNvSpPr/>
          <p:nvPr/>
        </p:nvSpPr>
        <p:spPr>
          <a:xfrm>
            <a:off x="9436100" y="2114780"/>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9436100" y="3241675"/>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9724057" y="2200076"/>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Run</a:t>
            </a:r>
            <a:endParaRPr lang="en-US" sz="2100" kern="1200" dirty="0">
              <a:solidFill>
                <a:schemeClr val="tx2"/>
              </a:solidFill>
              <a:latin typeface="+mn-lt"/>
              <a:ea typeface="+mn-ea"/>
              <a:cs typeface="+mn-cs"/>
            </a:endParaRPr>
          </a:p>
        </p:txBody>
      </p:sp>
      <p:sp>
        <p:nvSpPr>
          <p:cNvPr id="9" name="TextBox 8">
            <a:extLst>
              <a:ext uri="{FF2B5EF4-FFF2-40B4-BE49-F238E27FC236}">
                <a16:creationId xmlns:a16="http://schemas.microsoft.com/office/drawing/2014/main" id="{F4029150-7D64-A33A-BF88-B35A2BF4B1CB}"/>
              </a:ext>
            </a:extLst>
          </p:cNvPr>
          <p:cNvSpPr txBox="1"/>
          <p:nvPr/>
        </p:nvSpPr>
        <p:spPr>
          <a:xfrm>
            <a:off x="9724057" y="3339346"/>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Debug</a:t>
            </a:r>
            <a:endParaRPr lang="en-US" sz="2100" kern="1200" dirty="0">
              <a:solidFill>
                <a:schemeClr val="tx2"/>
              </a:solidFill>
              <a:latin typeface="+mn-lt"/>
              <a:ea typeface="+mn-ea"/>
              <a:cs typeface="+mn-cs"/>
            </a:endParaRPr>
          </a:p>
        </p:txBody>
      </p:sp>
      <p:sp>
        <p:nvSpPr>
          <p:cNvPr id="12" name="Arrow: Left-Right 11">
            <a:extLst>
              <a:ext uri="{FF2B5EF4-FFF2-40B4-BE49-F238E27FC236}">
                <a16:creationId xmlns:a16="http://schemas.microsoft.com/office/drawing/2014/main" id="{B2CD67F4-5AFF-FC36-0B23-4A644DEDA405}"/>
              </a:ext>
            </a:extLst>
          </p:cNvPr>
          <p:cNvSpPr/>
          <p:nvPr/>
        </p:nvSpPr>
        <p:spPr>
          <a:xfrm>
            <a:off x="4674347" y="4000500"/>
            <a:ext cx="355288" cy="250627"/>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5046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6096</TotalTime>
  <Words>8178</Words>
  <Application>Microsoft Office PowerPoint</Application>
  <PresentationFormat>Widescreen</PresentationFormat>
  <Paragraphs>1172</Paragraphs>
  <Slides>55</Slides>
  <Notes>24</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67</cp:revision>
  <dcterms:created xsi:type="dcterms:W3CDTF">2021-11-12T09:09:53Z</dcterms:created>
  <dcterms:modified xsi:type="dcterms:W3CDTF">2024-11-18T08:53:07Z</dcterms:modified>
</cp:coreProperties>
</file>