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handoutMasterIdLst>
    <p:handoutMasterId r:id="rId10"/>
  </p:handoutMasterIdLst>
  <p:sldIdLst>
    <p:sldId id="345" r:id="rId2"/>
    <p:sldId id="14966" r:id="rId3"/>
    <p:sldId id="14964" r:id="rId4"/>
    <p:sldId id="14961" r:id="rId5"/>
    <p:sldId id="14942" r:id="rId6"/>
    <p:sldId id="14535" r:id="rId7"/>
    <p:sldId id="149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101" d="100"/>
          <a:sy n="101" d="100"/>
        </p:scale>
        <p:origin x="834"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13/09/2022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generator.yml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1804</Words>
  <Application>Microsoft Office PowerPoint</Application>
  <PresentationFormat>Widescreen</PresentationFormat>
  <Paragraphs>217</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CSolution / CBuild: Generator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14</cp:revision>
  <dcterms:created xsi:type="dcterms:W3CDTF">2021-11-12T09:09:53Z</dcterms:created>
  <dcterms:modified xsi:type="dcterms:W3CDTF">2022-09-13T09:12:59Z</dcterms:modified>
</cp:coreProperties>
</file>