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8"/>
  </p:notesMasterIdLst>
  <p:handoutMasterIdLst>
    <p:handoutMasterId r:id="rId9"/>
  </p:handoutMasterIdLst>
  <p:sldIdLst>
    <p:sldId id="345" r:id="rId2"/>
    <p:sldId id="14964" r:id="rId3"/>
    <p:sldId id="14961" r:id="rId4"/>
    <p:sldId id="14942" r:id="rId5"/>
    <p:sldId id="14535" r:id="rId6"/>
    <p:sldId id="149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83" d="100"/>
          <a:sy n="83" d="100"/>
        </p:scale>
        <p:origin x="108" y="486"/>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08/06/2022</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08/06/2022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TotalTime>
  <Words>1644</Words>
  <Application>Microsoft Office PowerPoint</Application>
  <PresentationFormat>Widescreen</PresentationFormat>
  <Paragraphs>191</Paragraphs>
  <Slides>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Consolas</vt:lpstr>
      <vt:lpstr>Courier New</vt:lpstr>
      <vt:lpstr>Times New Roman</vt:lpstr>
      <vt:lpstr>Wingdings</vt:lpstr>
      <vt:lpstr>Arm_PPT_Public</vt:lpstr>
      <vt:lpstr>PowerPoint Presentation</vt:lpstr>
      <vt:lpstr>PowerPoint Presentation</vt:lpstr>
      <vt:lpstr>Application Software – from Virtual to Physical Hardware</vt:lpstr>
      <vt:lpstr>Multi-Project Requirements</vt:lpstr>
      <vt:lpstr>Software Layers Group Pre-configured Software Components</vt:lpstr>
      <vt:lpstr>CSolution / CBuild: Generator Workflow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13</cp:revision>
  <dcterms:created xsi:type="dcterms:W3CDTF">2021-11-12T09:09:53Z</dcterms:created>
  <dcterms:modified xsi:type="dcterms:W3CDTF">2022-06-08T06:46:48Z</dcterms:modified>
</cp:coreProperties>
</file>