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handoutMasterIdLst>
    <p:handoutMasterId r:id="rId13"/>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618"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26/10/2022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26/10/2022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768</TotalTime>
  <Words>2328</Words>
  <Application>Microsoft Office PowerPoint</Application>
  <PresentationFormat>Widescreen</PresentationFormat>
  <Paragraphs>315</Paragraphs>
  <Slides>10</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16</cp:revision>
  <dcterms:created xsi:type="dcterms:W3CDTF">2021-11-12T09:09:53Z</dcterms:created>
  <dcterms:modified xsi:type="dcterms:W3CDTF">2022-10-26T11:30:25Z</dcterms:modified>
</cp:coreProperties>
</file>