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03/01/2023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03/01/2023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2894996" y="1283722"/>
            <a:ext cx="3201004"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799353"/>
            <a:ext cx="386427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Compiler specific Script File Template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Linker</a:t>
            </a:r>
            <a:br>
              <a:rPr lang="en-US" sz="1200" b="1" dirty="0">
                <a:solidFill>
                  <a:srgbClr val="FFFFFF"/>
                </a:solidFill>
                <a:latin typeface="Calibri"/>
              </a:rPr>
            </a:br>
            <a:r>
              <a:rPr lang="en-US" sz="1200" b="1" dirty="0">
                <a:solidFill>
                  <a:srgbClr val="FFFFFF"/>
                </a:solidFill>
                <a:latin typeface="Calibri"/>
              </a:rPr>
              <a:t>Script File</a:t>
            </a:r>
            <a:endParaRPr lang="en-US" sz="1100" dirty="0">
              <a:solidFill>
                <a:srgbClr val="FFFFFF"/>
              </a:solidFill>
              <a:latin typeface="Calibri"/>
            </a:endParaRPr>
          </a:p>
        </p:txBody>
      </p:sp>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err="1">
                <a:solidFill>
                  <a:schemeClr val="tx2"/>
                </a:solidFill>
              </a:rPr>
              <a:t>region_defs.h</a:t>
            </a:r>
            <a:r>
              <a:rPr lang="en-US" sz="1200" dirty="0">
                <a:solidFill>
                  <a:schemeClr val="tx2"/>
                </a:solidFill>
              </a:rPr>
              <a:t> does not exist</a:t>
            </a:r>
            <a:br>
              <a:rPr lang="en-US" sz="1200" dirty="0">
                <a:solidFill>
                  <a:schemeClr val="tx2"/>
                </a:solidFill>
              </a:rPr>
            </a:br>
            <a:r>
              <a:rPr lang="en-US" sz="1200" dirty="0">
                <a:solidFill>
                  <a:schemeClr val="tx2"/>
                </a:solidFill>
              </a:rPr>
              <a:t>it is generated by </a:t>
            </a:r>
            <a:r>
              <a:rPr lang="en-US" sz="1200" dirty="0" err="1">
                <a:solidFill>
                  <a:schemeClr val="tx2"/>
                </a:solidFill>
              </a:rPr>
              <a:t>csolution</a:t>
            </a:r>
            <a:r>
              <a:rPr lang="en-US" sz="1200" dirty="0">
                <a:solidFill>
                  <a:schemeClr val="tx2"/>
                </a:solidFill>
              </a:rPr>
              <a:t> tool</a:t>
            </a:r>
            <a:br>
              <a:rPr lang="en-US" sz="1200" dirty="0">
                <a:solidFill>
                  <a:schemeClr val="tx2"/>
                </a:solidFill>
              </a:rPr>
            </a:br>
            <a:r>
              <a:rPr lang="en-US" sz="1200" dirty="0">
                <a:solidFill>
                  <a:schemeClr val="tx2"/>
                </a:solidFill>
              </a:rPr>
              <a:t>based on DFP information.</a:t>
            </a:r>
            <a:endParaRPr lang="en-US" sz="1200" kern="1200" dirty="0">
              <a:solidFill>
                <a:schemeClr val="tx2"/>
              </a:solidFill>
              <a:latin typeface="+mn-lt"/>
              <a:ea typeface="+mn-ea"/>
              <a:cs typeface="+mn-cs"/>
            </a:endParaRPr>
          </a:p>
        </p:txBody>
      </p:sp>
      <p:sp>
        <p:nvSpPr>
          <p:cNvPr id="39" name="TextBox 38">
            <a:extLst>
              <a:ext uri="{FF2B5EF4-FFF2-40B4-BE49-F238E27FC236}">
                <a16:creationId xmlns:a16="http://schemas.microsoft.com/office/drawing/2014/main" id="{563B620E-D6E7-93EA-E838-EF0AF129CC19}"/>
              </a:ext>
            </a:extLst>
          </p:cNvPr>
          <p:cNvSpPr txBox="1"/>
          <p:nvPr/>
        </p:nvSpPr>
        <p:spPr>
          <a:xfrm>
            <a:off x="713985" y="3150296"/>
            <a:ext cx="234685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err="1">
                <a:solidFill>
                  <a:schemeClr val="tx2"/>
                </a:solidFill>
              </a:rPr>
              <a:t>region_defs.h</a:t>
            </a:r>
            <a:r>
              <a:rPr lang="en-US" sz="1200" dirty="0">
                <a:solidFill>
                  <a:schemeClr val="tx2"/>
                </a:solidFill>
              </a:rPr>
              <a:t> may be part of a component or a software layer.</a:t>
            </a: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3050088" y="1375288"/>
            <a:ext cx="1568623"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Compiler specific linker script file templates</a:t>
            </a:r>
            <a:r>
              <a:rPr lang="en-US" sz="1200" dirty="0">
                <a:solidFill>
                  <a:schemeClr val="tx2"/>
                </a:solidFill>
              </a:rPr>
              <a:t> are provided in the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a:t>
            </a:r>
            <a:endParaRPr lang="en-US" sz="1200" kern="1200" dirty="0">
              <a:solidFill>
                <a:schemeClr val="tx2"/>
              </a:solidFill>
              <a:latin typeface="+mn-lt"/>
              <a:ea typeface="+mn-ea"/>
              <a:cs typeface="+mn-cs"/>
            </a:endParaRPr>
          </a:p>
        </p:txBody>
      </p:sp>
      <p:sp>
        <p:nvSpPr>
          <p:cNvPr id="41" name="TextBox 40">
            <a:extLst>
              <a:ext uri="{FF2B5EF4-FFF2-40B4-BE49-F238E27FC236}">
                <a16:creationId xmlns:a16="http://schemas.microsoft.com/office/drawing/2014/main" id="{14F1D48C-AE07-600B-28FF-10FF814886EB}"/>
              </a:ext>
            </a:extLst>
          </p:cNvPr>
          <p:cNvSpPr txBox="1"/>
          <p:nvPr/>
        </p:nvSpPr>
        <p:spPr>
          <a:xfrm>
            <a:off x="6289078" y="1631444"/>
            <a:ext cx="1359855"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by a component or project file, it is generated during build process.</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D03DF2FC-85B0-0807-1B87-189431D9CA2E}"/>
              </a:ext>
            </a:extLst>
          </p:cNvPr>
          <p:cNvCxnSpPr>
            <a:cxnSpLocks/>
            <a:endCxn id="12" idx="0"/>
          </p:cNvCxnSpPr>
          <p:nvPr/>
        </p:nvCxnSpPr>
        <p:spPr>
          <a:xfrm>
            <a:off x="3661276" y="3169086"/>
            <a:ext cx="3633" cy="6159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D45CDC4-4CFC-FBBF-C601-0E90A56861BA}"/>
              </a:ext>
            </a:extLst>
          </p:cNvPr>
          <p:cNvSpPr/>
          <p:nvPr/>
        </p:nvSpPr>
        <p:spPr>
          <a:xfrm>
            <a:off x="6251092" y="1573194"/>
            <a:ext cx="1533003" cy="2015514"/>
          </a:xfrm>
          <a:prstGeom prst="rect">
            <a:avLst/>
          </a:prstGeom>
          <a:solidFill>
            <a:schemeClr val="accent5">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1947D630-2EE3-23D2-B8ED-8234D39B76F1}"/>
              </a:ext>
            </a:extLst>
          </p:cNvPr>
          <p:cNvSpPr/>
          <p:nvPr/>
        </p:nvSpPr>
        <p:spPr>
          <a:xfrm>
            <a:off x="2998201" y="3784993"/>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region_defs.h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13985" y="5003653"/>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flipV="1">
            <a:off x="3659192" y="4618256"/>
            <a:ext cx="3633" cy="6159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92484" y="4920500"/>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2465</Words>
  <Application>Microsoft Office PowerPoint</Application>
  <PresentationFormat>Widescreen</PresentationFormat>
  <Paragraphs>328</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19</cp:revision>
  <dcterms:created xsi:type="dcterms:W3CDTF">2021-11-12T09:09:53Z</dcterms:created>
  <dcterms:modified xsi:type="dcterms:W3CDTF">2023-01-03T06:52:14Z</dcterms:modified>
</cp:coreProperties>
</file>