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345" r:id="rId2"/>
    <p:sldId id="14966" r:id="rId3"/>
    <p:sldId id="2123260239" r:id="rId4"/>
    <p:sldId id="2123260240" r:id="rId5"/>
    <p:sldId id="2123260241" r:id="rId6"/>
    <p:sldId id="14964" r:id="rId7"/>
    <p:sldId id="2147376043" r:id="rId8"/>
    <p:sldId id="14961" r:id="rId9"/>
    <p:sldId id="14942" r:id="rId10"/>
    <p:sldId id="14535" r:id="rId11"/>
    <p:sldId id="2123260222" r:id="rId12"/>
    <p:sldId id="2147376041" r:id="rId13"/>
    <p:sldId id="2147376042" r:id="rId14"/>
    <p:sldId id="14965" r:id="rId15"/>
    <p:sldId id="2123260230" r:id="rId16"/>
    <p:sldId id="2123260194" r:id="rId17"/>
    <p:sldId id="2123260231" r:id="rId18"/>
    <p:sldId id="2123260234" r:id="rId19"/>
    <p:sldId id="2123260235" r:id="rId20"/>
    <p:sldId id="2123260237" r:id="rId21"/>
    <p:sldId id="2123260238" r:id="rId22"/>
    <p:sldId id="2123260232" r:id="rId23"/>
    <p:sldId id="2123260236" r:id="rId24"/>
    <p:sldId id="2123260242" r:id="rId25"/>
    <p:sldId id="21473760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23/04/2023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23/04/2023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4441</TotalTime>
  <Words>4479</Words>
  <Application>Microsoft Office PowerPoint</Application>
  <PresentationFormat>Widescreen</PresentationFormat>
  <Paragraphs>627</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32</cp:revision>
  <dcterms:created xsi:type="dcterms:W3CDTF">2021-11-12T09:09:53Z</dcterms:created>
  <dcterms:modified xsi:type="dcterms:W3CDTF">2023-04-23T09:14:15Z</dcterms:modified>
</cp:coreProperties>
</file>