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handoutMasterIdLst>
    <p:handoutMasterId r:id="rId20"/>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 id="2123260234" r:id="rId13"/>
    <p:sldId id="2123260235" r:id="rId14"/>
    <p:sldId id="2123260237" r:id="rId15"/>
    <p:sldId id="2123260238" r:id="rId16"/>
    <p:sldId id="2123260232" r:id="rId17"/>
    <p:sldId id="21232602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01" d="100"/>
          <a:sy n="101" d="100"/>
        </p:scale>
        <p:origin x="618"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10/02/2023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2265400"/>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532026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12274" y="3230228"/>
            <a:ext cx="3448049"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4637050"/>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Board Layer</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944483" y="3062208"/>
            <a:ext cx="344805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Socket Layer</a:t>
            </a:r>
            <a:br>
              <a:rPr lang="en-US" sz="1400" dirty="0"/>
            </a:br>
            <a:r>
              <a:rPr lang="en-US" sz="1400" dirty="0"/>
              <a:t>(</a:t>
            </a:r>
            <a:r>
              <a:rPr lang="en-US" sz="1200" dirty="0"/>
              <a:t>IoT Socket -&gt; </a:t>
            </a:r>
            <a:r>
              <a:rPr lang="en-US" sz="1200" dirty="0" err="1"/>
              <a:t>WiFi</a:t>
            </a:r>
            <a:r>
              <a:rPr lang="en-US" sz="1200" dirty="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4377150"/>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347231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226AA026-5C22-B0C0-005B-3970CBB4FC84}"/>
              </a:ext>
            </a:extLst>
          </p:cNvPr>
          <p:cNvSpPr/>
          <p:nvPr/>
        </p:nvSpPr>
        <p:spPr>
          <a:xfrm>
            <a:off x="5293813" y="2111749"/>
            <a:ext cx="959476" cy="2054259"/>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F5E5A3B-7539-9B55-9C6A-4891B6EE15D3}"/>
              </a:ext>
            </a:extLst>
          </p:cNvPr>
          <p:cNvSpPr/>
          <p:nvPr/>
        </p:nvSpPr>
        <p:spPr>
          <a:xfrm>
            <a:off x="4705350" y="4637050"/>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 Layer</a:t>
            </a:r>
            <a:br>
              <a:rPr lang="en-US" sz="1400" dirty="0"/>
            </a:br>
            <a:r>
              <a:rPr lang="en-US" sz="1200" dirty="0"/>
              <a:t>(&lt;shield-name&gt;.</a:t>
            </a:r>
            <a:r>
              <a:rPr lang="en-US" sz="1200" dirty="0" err="1"/>
              <a:t>clayer.yml</a:t>
            </a:r>
            <a:r>
              <a:rPr lang="en-US" sz="1200" dirty="0"/>
              <a:t>)</a:t>
            </a:r>
          </a:p>
        </p:txBody>
      </p:sp>
      <p:sp>
        <p:nvSpPr>
          <p:cNvPr id="18" name="Arrow: Down 17">
            <a:extLst>
              <a:ext uri="{FF2B5EF4-FFF2-40B4-BE49-F238E27FC236}">
                <a16:creationId xmlns:a16="http://schemas.microsoft.com/office/drawing/2014/main" id="{64333635-0C21-01F3-41FE-A650A7FAB1C3}"/>
              </a:ext>
            </a:extLst>
          </p:cNvPr>
          <p:cNvSpPr/>
          <p:nvPr/>
        </p:nvSpPr>
        <p:spPr>
          <a:xfrm rot="5400000">
            <a:off x="4020841" y="4482789"/>
            <a:ext cx="582652" cy="78636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42125C-DD62-A635-44F1-5F7CDA2D1A1C}"/>
              </a:ext>
            </a:extLst>
          </p:cNvPr>
          <p:cNvSpPr/>
          <p:nvPr/>
        </p:nvSpPr>
        <p:spPr>
          <a:xfrm>
            <a:off x="4705347" y="4166009"/>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software</a:t>
            </a:r>
            <a:endParaRPr lang="en-US" sz="1200" dirty="0"/>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TotalTime>
  <Words>2860</Words>
  <Application>Microsoft Office PowerPoint</Application>
  <PresentationFormat>Widescreen</PresentationFormat>
  <Paragraphs>441</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25</cp:revision>
  <dcterms:created xsi:type="dcterms:W3CDTF">2021-11-12T09:09:53Z</dcterms:created>
  <dcterms:modified xsi:type="dcterms:W3CDTF">2023-02-10T13:15:38Z</dcterms:modified>
</cp:coreProperties>
</file>