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26"/>
  </p:notesMasterIdLst>
  <p:handoutMasterIdLst>
    <p:handoutMasterId r:id="rId27"/>
  </p:handoutMasterIdLst>
  <p:sldIdLst>
    <p:sldId id="345" r:id="rId2"/>
    <p:sldId id="14966" r:id="rId3"/>
    <p:sldId id="2123260239" r:id="rId4"/>
    <p:sldId id="2123260240" r:id="rId5"/>
    <p:sldId id="2123260241" r:id="rId6"/>
    <p:sldId id="14964" r:id="rId7"/>
    <p:sldId id="14961" r:id="rId8"/>
    <p:sldId id="14942" r:id="rId9"/>
    <p:sldId id="14535" r:id="rId10"/>
    <p:sldId id="2123260222" r:id="rId11"/>
    <p:sldId id="2147376041" r:id="rId12"/>
    <p:sldId id="2147376042" r:id="rId13"/>
    <p:sldId id="14965" r:id="rId14"/>
    <p:sldId id="2123260230" r:id="rId15"/>
    <p:sldId id="2123260194" r:id="rId16"/>
    <p:sldId id="2123260231" r:id="rId17"/>
    <p:sldId id="2123260234" r:id="rId18"/>
    <p:sldId id="2123260235" r:id="rId19"/>
    <p:sldId id="2123260237" r:id="rId20"/>
    <p:sldId id="2123260238" r:id="rId21"/>
    <p:sldId id="2123260232" r:id="rId22"/>
    <p:sldId id="2123260236" r:id="rId23"/>
    <p:sldId id="2123260242" r:id="rId24"/>
    <p:sldId id="214737604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85" autoAdjust="0"/>
    <p:restoredTop sz="94660"/>
  </p:normalViewPr>
  <p:slideViewPr>
    <p:cSldViewPr snapToGrid="0" showGuides="1">
      <p:cViewPr varScale="1">
        <p:scale>
          <a:sx n="74" d="100"/>
          <a:sy n="74" d="100"/>
        </p:scale>
        <p:origin x="78" y="144"/>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12/04/2023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12/04/2023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14</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15</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149519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23</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1" name="Rectangle 10">
            <a:extLst>
              <a:ext uri="{FF2B5EF4-FFF2-40B4-BE49-F238E27FC236}">
                <a16:creationId xmlns:a16="http://schemas.microsoft.com/office/drawing/2014/main" id="{2BC58C0F-F38A-2EB2-2611-EF0B80962B97}"/>
              </a:ext>
            </a:extLst>
          </p:cNvPr>
          <p:cNvSpPr/>
          <p:nvPr/>
        </p:nvSpPr>
        <p:spPr>
          <a:xfrm>
            <a:off x="2609566" y="2174618"/>
            <a:ext cx="1493238"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2" name="Rectangle 11">
            <a:extLst>
              <a:ext uri="{FF2B5EF4-FFF2-40B4-BE49-F238E27FC236}">
                <a16:creationId xmlns:a16="http://schemas.microsoft.com/office/drawing/2014/main" id="{7DF78642-AE75-765A-CF34-4DF99872E766}"/>
              </a:ext>
            </a:extLst>
          </p:cNvPr>
          <p:cNvSpPr/>
          <p:nvPr/>
        </p:nvSpPr>
        <p:spPr>
          <a:xfrm>
            <a:off x="2627018" y="2892257"/>
            <a:ext cx="1471765"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#1</a:t>
            </a:r>
          </a:p>
        </p:txBody>
      </p:sp>
      <p:sp>
        <p:nvSpPr>
          <p:cNvPr id="13" name="Rectangle 12">
            <a:extLst>
              <a:ext uri="{FF2B5EF4-FFF2-40B4-BE49-F238E27FC236}">
                <a16:creationId xmlns:a16="http://schemas.microsoft.com/office/drawing/2014/main" id="{8EC70404-4537-EB17-004E-D66D9F282F62}"/>
              </a:ext>
            </a:extLst>
          </p:cNvPr>
          <p:cNvSpPr/>
          <p:nvPr/>
        </p:nvSpPr>
        <p:spPr>
          <a:xfrm>
            <a:off x="4426091" y="2861671"/>
            <a:ext cx="1286792" cy="52385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3449602" y="3720309"/>
            <a:ext cx="1772356" cy="5182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cxnSp>
        <p:nvCxnSpPr>
          <p:cNvPr id="17" name="Straight Arrow Connector 16">
            <a:extLst>
              <a:ext uri="{FF2B5EF4-FFF2-40B4-BE49-F238E27FC236}">
                <a16:creationId xmlns:a16="http://schemas.microsoft.com/office/drawing/2014/main" id="{31E26F31-A295-054C-E9E5-7B415F77544A}"/>
              </a:ext>
            </a:extLst>
          </p:cNvPr>
          <p:cNvCxnSpPr>
            <a:cxnSpLocks/>
            <a:stCxn id="11" idx="2"/>
            <a:endCxn id="12" idx="0"/>
          </p:cNvCxnSpPr>
          <p:nvPr/>
        </p:nvCxnSpPr>
        <p:spPr>
          <a:xfrm>
            <a:off x="3356185" y="2623890"/>
            <a:ext cx="6716" cy="26836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3218180" y="338552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a:stCxn id="13" idx="2"/>
          </p:cNvCxnSpPr>
          <p:nvPr/>
        </p:nvCxnSpPr>
        <p:spPr>
          <a:xfrm flipH="1">
            <a:off x="4742180" y="3385525"/>
            <a:ext cx="327307" cy="32913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7890086" y="1836563"/>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6879730"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8973819" y="2614975"/>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7765908" y="2285835"/>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9222175" y="2285835"/>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979267" y="3858514"/>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7747845" y="351244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9271845" y="3465524"/>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403014" y="1430288"/>
            <a:ext cx="5309869"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rPr>
              <a:t>“Simple” </a:t>
            </a: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7266162" y="1491568"/>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 name="Rectangle 1">
            <a:extLst>
              <a:ext uri="{FF2B5EF4-FFF2-40B4-BE49-F238E27FC236}">
                <a16:creationId xmlns:a16="http://schemas.microsoft.com/office/drawing/2014/main" id="{F3C443B9-D60B-737B-C186-A3526082F4F4}"/>
              </a:ext>
            </a:extLst>
          </p:cNvPr>
          <p:cNvSpPr/>
          <p:nvPr/>
        </p:nvSpPr>
        <p:spPr>
          <a:xfrm>
            <a:off x="219005" y="381519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4322505" y="4238517"/>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AB71F978-F722-EE2C-49DA-168FE2E55A17}"/>
              </a:ext>
            </a:extLst>
          </p:cNvPr>
          <p:cNvSpPr/>
          <p:nvPr/>
        </p:nvSpPr>
        <p:spPr>
          <a:xfrm>
            <a:off x="4459958" y="2136339"/>
            <a:ext cx="1286792"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cxnSp>
        <p:nvCxnSpPr>
          <p:cNvPr id="7" name="Straight Arrow Connector 6">
            <a:extLst>
              <a:ext uri="{FF2B5EF4-FFF2-40B4-BE49-F238E27FC236}">
                <a16:creationId xmlns:a16="http://schemas.microsoft.com/office/drawing/2014/main" id="{FF689344-C962-D101-6E5B-D20574065F7B}"/>
              </a:ext>
            </a:extLst>
          </p:cNvPr>
          <p:cNvCxnSpPr>
            <a:cxnSpLocks/>
          </p:cNvCxnSpPr>
          <p:nvPr/>
        </p:nvCxnSpPr>
        <p:spPr>
          <a:xfrm>
            <a:off x="5346134" y="2147631"/>
            <a:ext cx="0" cy="7140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DB798A0-6359-E839-65AD-5BAEBB58E3C1}"/>
              </a:ext>
            </a:extLst>
          </p:cNvPr>
          <p:cNvSpPr/>
          <p:nvPr/>
        </p:nvSpPr>
        <p:spPr>
          <a:xfrm>
            <a:off x="219006" y="2136339"/>
            <a:ext cx="1772355"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csolution</a:t>
            </a:r>
            <a:endParaRPr lang="en-US" dirty="0"/>
          </a:p>
        </p:txBody>
      </p:sp>
      <p:sp>
        <p:nvSpPr>
          <p:cNvPr id="10" name="Rectangle 9">
            <a:extLst>
              <a:ext uri="{FF2B5EF4-FFF2-40B4-BE49-F238E27FC236}">
                <a16:creationId xmlns:a16="http://schemas.microsoft.com/office/drawing/2014/main" id="{29CE3EC1-EC8C-FFB1-648F-E98454C803DD}"/>
              </a:ext>
            </a:extLst>
          </p:cNvPr>
          <p:cNvSpPr/>
          <p:nvPr/>
        </p:nvSpPr>
        <p:spPr>
          <a:xfrm>
            <a:off x="219005" y="2861671"/>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br>
              <a:rPr lang="en-US" dirty="0"/>
            </a:br>
            <a:r>
              <a:rPr lang="en-US" dirty="0"/>
              <a:t>directory</a:t>
            </a:r>
          </a:p>
        </p:txBody>
      </p:sp>
      <p:cxnSp>
        <p:nvCxnSpPr>
          <p:cNvPr id="19" name="Straight Arrow Connector 18">
            <a:extLst>
              <a:ext uri="{FF2B5EF4-FFF2-40B4-BE49-F238E27FC236}">
                <a16:creationId xmlns:a16="http://schemas.microsoft.com/office/drawing/2014/main" id="{6DB60111-09C8-B794-8816-178C131E32D5}"/>
              </a:ext>
            </a:extLst>
          </p:cNvPr>
          <p:cNvCxnSpPr>
            <a:cxnSpLocks/>
          </p:cNvCxnSpPr>
          <p:nvPr/>
        </p:nvCxnSpPr>
        <p:spPr>
          <a:xfrm>
            <a:off x="1093423" y="3407026"/>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7C0F7453-2BB3-1963-6F43-C026A85A4D6C}"/>
              </a:ext>
            </a:extLst>
          </p:cNvPr>
          <p:cNvSpPr/>
          <p:nvPr/>
        </p:nvSpPr>
        <p:spPr>
          <a:xfrm>
            <a:off x="3460191" y="4646681"/>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./RTE/Device/$D </a:t>
            </a:r>
            <a:r>
              <a:rPr lang="en-US" sz="1600" dirty="0"/>
              <a:t>contains generated files</a:t>
            </a:r>
            <a:endParaRPr lang="en-US" dirty="0"/>
          </a:p>
        </p:txBody>
      </p:sp>
    </p:spTree>
    <p:extLst>
      <p:ext uri="{BB962C8B-B14F-4D97-AF65-F5344CB8AC3E}">
        <p14:creationId xmlns:p14="http://schemas.microsoft.com/office/powerpoint/2010/main" val="1607110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a:xfrm>
            <a:off x="296545" y="458660"/>
            <a:ext cx="11233150" cy="654760"/>
          </a:xfrm>
        </p:spPr>
        <p:txBody>
          <a:bodyPr/>
          <a:lstStyle/>
          <a:p>
            <a:r>
              <a:rPr lang="en-US" dirty="0" err="1"/>
              <a:t>CubeMX</a:t>
            </a:r>
            <a:r>
              <a:rPr lang="en-US" dirty="0"/>
              <a:t> location of generated files</a:t>
            </a:r>
          </a:p>
        </p:txBody>
      </p:sp>
      <p:sp>
        <p:nvSpPr>
          <p:cNvPr id="15" name="Rectangle 14">
            <a:extLst>
              <a:ext uri="{FF2B5EF4-FFF2-40B4-BE49-F238E27FC236}">
                <a16:creationId xmlns:a16="http://schemas.microsoft.com/office/drawing/2014/main" id="{26FC6503-7A48-4F40-7DCA-2D6AB68F3C70}"/>
              </a:ext>
            </a:extLst>
          </p:cNvPr>
          <p:cNvSpPr/>
          <p:nvPr/>
        </p:nvSpPr>
        <p:spPr>
          <a:xfrm>
            <a:off x="3059571" y="3657915"/>
            <a:ext cx="3866444" cy="4081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directory</a:t>
            </a:r>
          </a:p>
        </p:txBody>
      </p:sp>
      <p:sp>
        <p:nvSpPr>
          <p:cNvPr id="23" name="Rectangle 22">
            <a:extLst>
              <a:ext uri="{FF2B5EF4-FFF2-40B4-BE49-F238E27FC236}">
                <a16:creationId xmlns:a16="http://schemas.microsoft.com/office/drawing/2014/main" id="{2F5388A8-7372-04D8-FA60-5D11D7623F36}"/>
              </a:ext>
            </a:extLst>
          </p:cNvPr>
          <p:cNvSpPr/>
          <p:nvPr/>
        </p:nvSpPr>
        <p:spPr>
          <a:xfrm>
            <a:off x="4069926" y="1736188"/>
            <a:ext cx="1772356" cy="44927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3059570"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5153659" y="2514600"/>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3945748" y="2185460"/>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5402015" y="2185460"/>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4177170" y="5166829"/>
            <a:ext cx="1772356" cy="743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Require common directory for </a:t>
            </a:r>
          </a:p>
          <a:p>
            <a:pPr algn="ctr"/>
            <a:r>
              <a:rPr lang="en-US" sz="1600" dirty="0"/>
              <a:t>generated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a:stCxn id="24" idx="2"/>
            <a:endCxn id="22" idx="0"/>
          </p:cNvCxnSpPr>
          <p:nvPr/>
        </p:nvCxnSpPr>
        <p:spPr>
          <a:xfrm>
            <a:off x="3945748" y="3429000"/>
            <a:ext cx="0" cy="8553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a:off x="5993552" y="3365149"/>
            <a:ext cx="0" cy="91923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525975B3-F763-DD33-6F30-F6A156F1482D}"/>
              </a:ext>
            </a:extLst>
          </p:cNvPr>
          <p:cNvSpPr txBox="1"/>
          <p:nvPr/>
        </p:nvSpPr>
        <p:spPr>
          <a:xfrm>
            <a:off x="3446002" y="1391193"/>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tx2"/>
                </a:solidFill>
                <a:latin typeface="+mn-lt"/>
                <a:ea typeface="+mn-ea"/>
                <a:cs typeface="+mn-cs"/>
              </a:rPr>
              <a:t>TrustZone</a:t>
            </a:r>
            <a:r>
              <a:rPr lang="en-US" sz="1600" kern="1200" dirty="0">
                <a:solidFill>
                  <a:schemeClr val="tx2"/>
                </a:solidFill>
                <a:latin typeface="+mn-lt"/>
                <a:ea typeface="+mn-ea"/>
                <a:cs typeface="+mn-cs"/>
              </a:rPr>
              <a:t> or Multicore projects</a:t>
            </a:r>
          </a:p>
        </p:txBody>
      </p:sp>
      <p:sp>
        <p:nvSpPr>
          <p:cNvPr id="22" name="Rectangle 21">
            <a:extLst>
              <a:ext uri="{FF2B5EF4-FFF2-40B4-BE49-F238E27FC236}">
                <a16:creationId xmlns:a16="http://schemas.microsoft.com/office/drawing/2014/main" id="{EC4DE961-7305-38C5-B6BA-5886E141634F}"/>
              </a:ext>
            </a:extLst>
          </p:cNvPr>
          <p:cNvSpPr/>
          <p:nvPr/>
        </p:nvSpPr>
        <p:spPr>
          <a:xfrm>
            <a:off x="3059570" y="4284379"/>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#1</a:t>
            </a:r>
          </a:p>
        </p:txBody>
      </p:sp>
      <p:sp>
        <p:nvSpPr>
          <p:cNvPr id="31" name="Rectangle 30">
            <a:extLst>
              <a:ext uri="{FF2B5EF4-FFF2-40B4-BE49-F238E27FC236}">
                <a16:creationId xmlns:a16="http://schemas.microsoft.com/office/drawing/2014/main" id="{655A7DF7-64E6-D586-71FD-CE75A1E63DD5}"/>
              </a:ext>
            </a:extLst>
          </p:cNvPr>
          <p:cNvSpPr/>
          <p:nvPr/>
        </p:nvSpPr>
        <p:spPr>
          <a:xfrm>
            <a:off x="5153659" y="4300333"/>
            <a:ext cx="1772356" cy="5238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CPU #2</a:t>
            </a:r>
          </a:p>
        </p:txBody>
      </p:sp>
      <p:cxnSp>
        <p:nvCxnSpPr>
          <p:cNvPr id="33" name="Straight Arrow Connector 32">
            <a:extLst>
              <a:ext uri="{FF2B5EF4-FFF2-40B4-BE49-F238E27FC236}">
                <a16:creationId xmlns:a16="http://schemas.microsoft.com/office/drawing/2014/main" id="{BBC26367-0536-A3AF-8401-C30AFD85C2FC}"/>
              </a:ext>
            </a:extLst>
          </p:cNvPr>
          <p:cNvCxnSpPr>
            <a:cxnSpLocks/>
          </p:cNvCxnSpPr>
          <p:nvPr/>
        </p:nvCxnSpPr>
        <p:spPr>
          <a:xfrm>
            <a:off x="3945748" y="4797632"/>
            <a:ext cx="727852" cy="369197"/>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FB82BFE-8592-5CA9-C1AC-1F3C7F936FAB}"/>
              </a:ext>
            </a:extLst>
          </p:cNvPr>
          <p:cNvCxnSpPr>
            <a:cxnSpLocks/>
            <a:stCxn id="31" idx="2"/>
          </p:cNvCxnSpPr>
          <p:nvPr/>
        </p:nvCxnSpPr>
        <p:spPr>
          <a:xfrm flipH="1">
            <a:off x="5533565" y="4824186"/>
            <a:ext cx="506272" cy="342643"/>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27060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10B08567-B8E6-CD03-A712-283B6BED095C}"/>
              </a:ext>
            </a:extLst>
          </p:cNvPr>
          <p:cNvSpPr/>
          <p:nvPr/>
        </p:nvSpPr>
        <p:spPr>
          <a:xfrm>
            <a:off x="557409" y="1283722"/>
            <a:ext cx="5538592"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57408" y="4083542"/>
            <a:ext cx="385405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1" i="0" u="none" strike="noStrike" kern="1200" cap="none" spc="0" normalizeH="0" baseline="0" noProof="0" dirty="0">
                <a:ln>
                  <a:noFill/>
                </a:ln>
                <a:solidFill>
                  <a:srgbClr val="FFFFFF"/>
                </a:solidFill>
                <a:effectLst/>
                <a:uLnTx/>
                <a:uFillTx/>
                <a:latin typeface="Calibri"/>
                <a:ea typeface="+mn-ea"/>
                <a:cs typeface="+mn-cs"/>
              </a:rPr>
              <a:t>Linker Script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200" b="1" i="0" u="none" strike="noStrike" kern="1200" cap="none" spc="0" normalizeH="0" baseline="0" noProof="0" dirty="0">
                <a:ln>
                  <a:noFill/>
                </a:ln>
                <a:solidFill>
                  <a:srgbClr val="FFFFFF"/>
                </a:solidFill>
                <a:effectLst/>
                <a:uLnTx/>
                <a:uFillTx/>
                <a:latin typeface="Calibri"/>
                <a:ea typeface="+mn-ea"/>
                <a:cs typeface="+mn-cs"/>
              </a:rPr>
              <a:t>File</a:t>
            </a:r>
            <a:endParaRPr kumimoji="0" lang="en-GB" sz="1000" b="1"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Final </a:t>
            </a:r>
            <a:br>
              <a:rPr lang="en-US" sz="1200" b="1" dirty="0">
                <a:solidFill>
                  <a:srgbClr val="FFFFFF"/>
                </a:solidFill>
                <a:latin typeface="Calibri"/>
              </a:rPr>
            </a:br>
            <a:r>
              <a:rPr lang="en-US" sz="1200" b="1" dirty="0">
                <a:solidFill>
                  <a:srgbClr val="FFFFFF"/>
                </a:solidFill>
                <a:latin typeface="Calibri"/>
              </a:rPr>
              <a:t>Linker Input</a:t>
            </a:r>
            <a:br>
              <a:rPr lang="en-US" sz="1200" b="1" dirty="0">
                <a:solidFill>
                  <a:srgbClr val="FFFFFF"/>
                </a:solidFill>
                <a:latin typeface="Calibri"/>
              </a:rPr>
            </a:br>
            <a:r>
              <a:rPr lang="en-US" sz="1200" b="1" dirty="0">
                <a:solidFill>
                  <a:srgbClr val="FFFFFF"/>
                </a:solidFill>
                <a:latin typeface="Calibri"/>
              </a:rPr>
              <a:t>Script</a:t>
            </a:r>
            <a:endParaRPr lang="en-US" sz="1100" dirty="0">
              <a:solidFill>
                <a:srgbClr val="FFFFFF"/>
              </a:solidFill>
              <a:latin typeface="Calibri"/>
            </a:endParaRPr>
          </a:p>
        </p:txBody>
      </p: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1151084"/>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a:t>
            </a:r>
            <a:r>
              <a:rPr lang="en-US" sz="1200" b="1" dirty="0">
                <a:solidFill>
                  <a:schemeClr val="tx2"/>
                </a:solidFill>
              </a:rPr>
              <a:t>&lt;regions&gt;.h</a:t>
            </a:r>
            <a:r>
              <a:rPr lang="en-US" sz="1200" dirty="0">
                <a:solidFill>
                  <a:schemeClr val="tx2"/>
                </a:solidFill>
              </a:rPr>
              <a:t> file specifies the available memory.</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this file does not exist, it is generated based on information</a:t>
            </a:r>
            <a:br>
              <a:rPr lang="en-US" sz="1200" dirty="0">
                <a:solidFill>
                  <a:schemeClr val="tx2"/>
                </a:solidFill>
              </a:rPr>
            </a:br>
            <a:r>
              <a:rPr lang="en-US" sz="1200" dirty="0">
                <a:solidFill>
                  <a:schemeClr val="tx2"/>
                </a:solidFill>
              </a:rPr>
              <a:t>in the software packs.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703766" y="1375288"/>
            <a:ext cx="3914946" cy="575542"/>
          </a:xfrm>
          <a:prstGeom prst="rect">
            <a:avLst/>
          </a:prstGeom>
          <a:noFill/>
        </p:spPr>
        <p:txBody>
          <a:bodyPr wrap="square" lIns="0" tIns="0" rIns="0" bIns="0" rtlCol="0">
            <a:spAutoFit/>
          </a:bodyPr>
          <a:lstStyle/>
          <a:p>
            <a:pPr>
              <a:lnSpc>
                <a:spcPct val="90000"/>
              </a:lnSpc>
              <a:spcAft>
                <a:spcPts val="600"/>
              </a:spcAft>
            </a:pPr>
            <a:r>
              <a:rPr lang="en-US" sz="1200" dirty="0">
                <a:solidFill>
                  <a:schemeClr val="tx2"/>
                </a:solidFill>
              </a:rPr>
              <a:t>A </a:t>
            </a:r>
            <a:r>
              <a:rPr lang="en-US" sz="1200" b="1" dirty="0">
                <a:solidFill>
                  <a:schemeClr val="tx2"/>
                </a:solidFill>
              </a:rPr>
              <a:t>Linker Script File</a:t>
            </a:r>
            <a:r>
              <a:rPr lang="en-US" sz="1200" dirty="0">
                <a:solidFill>
                  <a:schemeClr val="tx2"/>
                </a:solidFill>
              </a:rPr>
              <a:t> can be provided using the `linker:` node.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a:t>
            </a:r>
            <a:r>
              <a:rPr lang="en-US" sz="1200" b="1" dirty="0">
                <a:solidFill>
                  <a:schemeClr val="tx2"/>
                </a:solidFill>
              </a:rPr>
              <a:t>compiler specific script file templates</a:t>
            </a:r>
            <a:r>
              <a:rPr lang="en-US" sz="1200" dirty="0">
                <a:solidFill>
                  <a:schemeClr val="tx2"/>
                </a:solidFill>
              </a:rPr>
              <a:t> from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 are used.</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&lt;regions&gt;.h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Arrow: Right 30">
            <a:extLst>
              <a:ext uri="{FF2B5EF4-FFF2-40B4-BE49-F238E27FC236}">
                <a16:creationId xmlns:a16="http://schemas.microsoft.com/office/drawing/2014/main" id="{1F9E4950-7682-4A97-95D2-18A9AEA2F368}"/>
              </a:ext>
            </a:extLst>
          </p:cNvPr>
          <p:cNvSpPr/>
          <p:nvPr/>
        </p:nvSpPr>
        <p:spPr>
          <a:xfrm>
            <a:off x="5489439" y="311152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Arrow: Right 46">
            <a:extLst>
              <a:ext uri="{FF2B5EF4-FFF2-40B4-BE49-F238E27FC236}">
                <a16:creationId xmlns:a16="http://schemas.microsoft.com/office/drawing/2014/main" id="{B0DA7E1C-8C5B-ABCB-BF99-C1ABD775EFFE}"/>
              </a:ext>
            </a:extLst>
          </p:cNvPr>
          <p:cNvSpPr/>
          <p:nvPr/>
        </p:nvSpPr>
        <p:spPr>
          <a:xfrm>
            <a:off x="5495702" y="3777089"/>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3" name="Rectangle 42">
            <a:extLst>
              <a:ext uri="{FF2B5EF4-FFF2-40B4-BE49-F238E27FC236}">
                <a16:creationId xmlns:a16="http://schemas.microsoft.com/office/drawing/2014/main" id="{D5BD7878-59AF-C11D-7F30-AAA32AA06DD1}"/>
              </a:ext>
            </a:extLst>
          </p:cNvPr>
          <p:cNvSpPr/>
          <p:nvPr/>
        </p:nvSpPr>
        <p:spPr>
          <a:xfrm>
            <a:off x="5998046" y="3589896"/>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RTE Directory</a:t>
            </a:r>
          </a:p>
        </p:txBody>
      </p:sp>
      <p:sp>
        <p:nvSpPr>
          <p:cNvPr id="29" name="Rectangle 28">
            <a:extLst>
              <a:ext uri="{FF2B5EF4-FFF2-40B4-BE49-F238E27FC236}">
                <a16:creationId xmlns:a16="http://schemas.microsoft.com/office/drawing/2014/main" id="{EC3CC268-843C-42DC-9FAB-259824F90297}"/>
              </a:ext>
            </a:extLst>
          </p:cNvPr>
          <p:cNvSpPr/>
          <p:nvPr/>
        </p:nvSpPr>
        <p:spPr>
          <a:xfrm>
            <a:off x="5998046" y="313151"/>
            <a:ext cx="1537948" cy="3106455"/>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Project Area</a:t>
            </a:r>
          </a:p>
        </p:txBody>
      </p:sp>
      <p:sp>
        <p:nvSpPr>
          <p:cNvPr id="26" name="Arrow: Right 25">
            <a:extLst>
              <a:ext uri="{FF2B5EF4-FFF2-40B4-BE49-F238E27FC236}">
                <a16:creationId xmlns:a16="http://schemas.microsoft.com/office/drawing/2014/main" id="{553DF65A-F969-41EF-89B5-09CAFF0CC328}"/>
              </a:ext>
            </a:extLst>
          </p:cNvPr>
          <p:cNvSpPr/>
          <p:nvPr/>
        </p:nvSpPr>
        <p:spPr>
          <a:xfrm>
            <a:off x="3900982" y="5163604"/>
            <a:ext cx="26665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2114292" y="313151"/>
            <a:ext cx="1786690" cy="5298509"/>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4162933" y="4448658"/>
            <a:ext cx="1551974" cy="224769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6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20920" y="198902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2988673" y="404642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2328453" y="431713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176959" y="302794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6156834" y="2409588"/>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900982" y="3450451"/>
            <a:ext cx="27991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cxnSpLocks/>
            <a:endCxn id="44" idx="1"/>
          </p:cNvCxnSpPr>
          <p:nvPr/>
        </p:nvCxnSpPr>
        <p:spPr>
          <a:xfrm>
            <a:off x="5327580" y="6166530"/>
            <a:ext cx="827334" cy="1"/>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9" name="Flowchart: Multidocument 8">
            <a:extLst>
              <a:ext uri="{FF2B5EF4-FFF2-40B4-BE49-F238E27FC236}">
                <a16:creationId xmlns:a16="http://schemas.microsoft.com/office/drawing/2014/main" id="{46B1B0E7-09EF-7B33-5FA6-E22971CFFA8B}"/>
              </a:ext>
            </a:extLst>
          </p:cNvPr>
          <p:cNvSpPr/>
          <p:nvPr/>
        </p:nvSpPr>
        <p:spPr>
          <a:xfrm>
            <a:off x="4290166" y="4871909"/>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pdsc</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Pack </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Meta</a:t>
            </a:r>
            <a:r>
              <a:rPr lang="en-US" sz="1000" dirty="0">
                <a:solidFill>
                  <a:schemeClr val="bg2">
                    <a:lumMod val="25000"/>
                  </a:schemeClr>
                </a:solidFill>
                <a:latin typeface="Calibri"/>
              </a:rPr>
              <a:t>data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509747E3-F920-D0CB-4726-6A19B9C67D57}"/>
              </a:ext>
            </a:extLst>
          </p:cNvPr>
          <p:cNvSpPr/>
          <p:nvPr/>
        </p:nvSpPr>
        <p:spPr>
          <a:xfrm>
            <a:off x="6156834" y="1525163"/>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2" name="Flowchart: Document 41">
            <a:extLst>
              <a:ext uri="{FF2B5EF4-FFF2-40B4-BE49-F238E27FC236}">
                <a16:creationId xmlns:a16="http://schemas.microsoft.com/office/drawing/2014/main" id="{6B4565B0-8E87-5806-0BF7-AE85E075808D}"/>
              </a:ext>
            </a:extLst>
          </p:cNvPr>
          <p:cNvSpPr/>
          <p:nvPr/>
        </p:nvSpPr>
        <p:spPr>
          <a:xfrm>
            <a:off x="6156834" y="635666"/>
            <a:ext cx="1285400" cy="781692"/>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0" fontAlgn="base" hangingPunct="0">
              <a:spcBef>
                <a:spcPct val="0"/>
              </a:spcBef>
              <a:spcAft>
                <a:spcPct val="0"/>
              </a:spcAft>
            </a:pPr>
            <a:r>
              <a:rPr lang="en-US" sz="1200" dirty="0">
                <a:solidFill>
                  <a:schemeClr val="bg2">
                    <a:lumMod val="25000"/>
                  </a:schemeClr>
                </a:solidFill>
                <a:latin typeface="Calibri"/>
              </a:rPr>
              <a:t>*.</a:t>
            </a:r>
            <a:r>
              <a:rPr lang="en-US" sz="1200" dirty="0" err="1">
                <a:solidFill>
                  <a:schemeClr val="bg2">
                    <a:lumMod val="25000"/>
                  </a:schemeClr>
                </a:solidFill>
                <a:latin typeface="Calibri"/>
              </a:rPr>
              <a:t>cbuild-idx.yml</a:t>
            </a:r>
            <a:br>
              <a:rPr lang="en-US" sz="1200" dirty="0">
                <a:solidFill>
                  <a:schemeClr val="bg2">
                    <a:lumMod val="25000"/>
                  </a:schemeClr>
                </a:solidFill>
                <a:latin typeface="Calibri"/>
              </a:rPr>
            </a:br>
            <a:r>
              <a:rPr lang="en-US" sz="1000" dirty="0">
                <a:solidFill>
                  <a:schemeClr val="bg2">
                    <a:lumMod val="25000"/>
                  </a:schemeClr>
                </a:solidFill>
                <a:latin typeface="Calibri"/>
              </a:rPr>
              <a:t>Overall description </a:t>
            </a:r>
            <a:br>
              <a:rPr lang="en-US" sz="1000" dirty="0">
                <a:solidFill>
                  <a:schemeClr val="bg2">
                    <a:lumMod val="25000"/>
                  </a:schemeClr>
                </a:solidFill>
                <a:latin typeface="Calibri"/>
              </a:rPr>
            </a:br>
            <a:r>
              <a:rPr lang="en-US" sz="1000" dirty="0">
                <a:solidFill>
                  <a:schemeClr val="bg2">
                    <a:lumMod val="25000"/>
                  </a:schemeClr>
                </a:solidFill>
                <a:latin typeface="Calibri"/>
              </a:rPr>
              <a:t>with project index</a:t>
            </a:r>
            <a:endParaRPr lang="en-GB" sz="1000" dirty="0">
              <a:solidFill>
                <a:schemeClr val="bg2">
                  <a:lumMod val="25000"/>
                </a:schemeClr>
              </a:solidFill>
              <a:latin typeface="Calibri"/>
            </a:endParaRPr>
          </a:p>
        </p:txBody>
      </p:sp>
      <p:sp>
        <p:nvSpPr>
          <p:cNvPr id="44" name="Flowchart: Multidocument 43">
            <a:extLst>
              <a:ext uri="{FF2B5EF4-FFF2-40B4-BE49-F238E27FC236}">
                <a16:creationId xmlns:a16="http://schemas.microsoft.com/office/drawing/2014/main" id="{DE1205A3-0CDC-3648-D603-621349F0F6B7}"/>
              </a:ext>
            </a:extLst>
          </p:cNvPr>
          <p:cNvSpPr/>
          <p:nvPr/>
        </p:nvSpPr>
        <p:spPr>
          <a:xfrm>
            <a:off x="6154914" y="5775685"/>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5" name="Flowchart: Multidocument 44">
            <a:extLst>
              <a:ext uri="{FF2B5EF4-FFF2-40B4-BE49-F238E27FC236}">
                <a16:creationId xmlns:a16="http://schemas.microsoft.com/office/drawing/2014/main" id="{4592997C-81E8-2096-11F2-A301979AC2BF}"/>
              </a:ext>
            </a:extLst>
          </p:cNvPr>
          <p:cNvSpPr/>
          <p:nvPr/>
        </p:nvSpPr>
        <p:spPr>
          <a:xfrm>
            <a:off x="6154914" y="3960902"/>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RTE_</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components.h</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8" name="Flowchart: Multidocument 47">
            <a:extLst>
              <a:ext uri="{FF2B5EF4-FFF2-40B4-BE49-F238E27FC236}">
                <a16:creationId xmlns:a16="http://schemas.microsoft.com/office/drawing/2014/main" id="{4AFF4F7C-8E60-F604-D682-1CAD021FF6AE}"/>
              </a:ext>
            </a:extLst>
          </p:cNvPr>
          <p:cNvSpPr/>
          <p:nvPr/>
        </p:nvSpPr>
        <p:spPr>
          <a:xfrm>
            <a:off x="6154914" y="4878146"/>
            <a:ext cx="1285400" cy="781691"/>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Pre-include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313255" y="5797355"/>
            <a:ext cx="1309094" cy="78792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Component</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Config Files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791741" y="4145274"/>
            <a:ext cx="40222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2" name="Rectangle 51">
            <a:extLst>
              <a:ext uri="{FF2B5EF4-FFF2-40B4-BE49-F238E27FC236}">
                <a16:creationId xmlns:a16="http://schemas.microsoft.com/office/drawing/2014/main" id="{1DDF6CEF-19A4-95AF-C9CE-8ECD6841E920}"/>
              </a:ext>
            </a:extLst>
          </p:cNvPr>
          <p:cNvSpPr/>
          <p:nvPr/>
        </p:nvSpPr>
        <p:spPr>
          <a:xfrm>
            <a:off x="7814065" y="2218224"/>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3" name="Arrow: Right 52">
            <a:extLst>
              <a:ext uri="{FF2B5EF4-FFF2-40B4-BE49-F238E27FC236}">
                <a16:creationId xmlns:a16="http://schemas.microsoft.com/office/drawing/2014/main" id="{2AF41D39-F549-1F77-C8E5-DCA7905791A0}"/>
              </a:ext>
            </a:extLst>
          </p:cNvPr>
          <p:cNvSpPr/>
          <p:nvPr/>
        </p:nvSpPr>
        <p:spPr>
          <a:xfrm>
            <a:off x="7440314" y="2626612"/>
            <a:ext cx="37375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Flowchart: Document 1">
            <a:extLst>
              <a:ext uri="{FF2B5EF4-FFF2-40B4-BE49-F238E27FC236}">
                <a16:creationId xmlns:a16="http://schemas.microsoft.com/office/drawing/2014/main" id="{2C904DF2-1E61-C437-7335-7DF5A8702FB2}"/>
              </a:ext>
            </a:extLst>
          </p:cNvPr>
          <p:cNvSpPr/>
          <p:nvPr/>
        </p:nvSpPr>
        <p:spPr>
          <a:xfrm>
            <a:off x="2328453" y="872101"/>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default.yml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Compiler selection</a:t>
            </a:r>
            <a:br>
              <a:rPr lang="en-US" sz="1000" dirty="0">
                <a:solidFill>
                  <a:schemeClr val="bg2">
                    <a:lumMod val="25000"/>
                  </a:schemeClr>
                </a:solidFill>
                <a:latin typeface="Calibri"/>
              </a:rPr>
            </a:br>
            <a:r>
              <a:rPr lang="en-US" sz="1000" dirty="0">
                <a:solidFill>
                  <a:schemeClr val="bg2">
                    <a:lumMod val="25000"/>
                  </a:schemeClr>
                </a:solidFill>
                <a:latin typeface="Calibri"/>
              </a:rPr>
              <a:t>and toolchain</a:t>
            </a:r>
            <a:br>
              <a:rPr lang="en-US" sz="1000" dirty="0">
                <a:solidFill>
                  <a:schemeClr val="bg2">
                    <a:lumMod val="25000"/>
                  </a:schemeClr>
                </a:solidFill>
                <a:latin typeface="Calibri"/>
              </a:rPr>
            </a:br>
            <a:r>
              <a:rPr lang="en-US" sz="1000" dirty="0">
                <a:solidFill>
                  <a:schemeClr val="bg2">
                    <a:lumMod val="25000"/>
                  </a:schemeClr>
                </a:solidFill>
                <a:latin typeface="Calibri"/>
              </a:rPr>
              <a:t>default settings</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3" name="Straight Arrow Connector 2">
            <a:extLst>
              <a:ext uri="{FF2B5EF4-FFF2-40B4-BE49-F238E27FC236}">
                <a16:creationId xmlns:a16="http://schemas.microsoft.com/office/drawing/2014/main" id="{7BEDF19A-8010-562A-2D8D-D3A98217E938}"/>
              </a:ext>
            </a:extLst>
          </p:cNvPr>
          <p:cNvCxnSpPr>
            <a:cxnSpLocks/>
          </p:cNvCxnSpPr>
          <p:nvPr/>
        </p:nvCxnSpPr>
        <p:spPr>
          <a:xfrm>
            <a:off x="2968620" y="1709553"/>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41327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lowchart: Document 5">
            <a:extLst>
              <a:ext uri="{FF2B5EF4-FFF2-40B4-BE49-F238E27FC236}">
                <a16:creationId xmlns:a16="http://schemas.microsoft.com/office/drawing/2014/main" id="{05CB531E-7400-4A1A-9853-81AF2D7E5608}"/>
              </a:ext>
            </a:extLst>
          </p:cNvPr>
          <p:cNvSpPr/>
          <p:nvPr/>
        </p:nvSpPr>
        <p:spPr>
          <a:xfrm>
            <a:off x="548488"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a:stCxn id="6" idx="3"/>
            <a:endCxn id="52" idx="1"/>
          </p:cNvCxnSpPr>
          <p:nvPr/>
        </p:nvCxnSpPr>
        <p:spPr>
          <a:xfrm flipV="1">
            <a:off x="1881904"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1DDF6CEF-19A4-95AF-C9CE-8ECD6841E920}"/>
              </a:ext>
            </a:extLst>
          </p:cNvPr>
          <p:cNvSpPr/>
          <p:nvPr/>
        </p:nvSpPr>
        <p:spPr>
          <a:xfrm>
            <a:off x="2203702"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cbuild</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 name="Flowchart: Document 4">
            <a:extLst>
              <a:ext uri="{FF2B5EF4-FFF2-40B4-BE49-F238E27FC236}">
                <a16:creationId xmlns:a16="http://schemas.microsoft.com/office/drawing/2014/main" id="{0C11656B-9672-03E7-FDF0-84E57FB03BB5}"/>
              </a:ext>
            </a:extLst>
          </p:cNvPr>
          <p:cNvSpPr/>
          <p:nvPr/>
        </p:nvSpPr>
        <p:spPr>
          <a:xfrm>
            <a:off x="3861697"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cmakeLists.txt</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81500B25-99C7-2763-DC98-7F487ACB22AE}"/>
              </a:ext>
            </a:extLst>
          </p:cNvPr>
          <p:cNvCxnSpPr>
            <a:cxnSpLocks/>
          </p:cNvCxnSpPr>
          <p:nvPr/>
        </p:nvCxnSpPr>
        <p:spPr>
          <a:xfrm flipV="1">
            <a:off x="3539899"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Flowchart: Document 9">
            <a:extLst>
              <a:ext uri="{FF2B5EF4-FFF2-40B4-BE49-F238E27FC236}">
                <a16:creationId xmlns:a16="http://schemas.microsoft.com/office/drawing/2014/main" id="{68C3B83C-D107-7EBC-2A47-7E6486506688}"/>
              </a:ext>
            </a:extLst>
          </p:cNvPr>
          <p:cNvSpPr/>
          <p:nvPr/>
        </p:nvSpPr>
        <p:spPr>
          <a:xfrm>
            <a:off x="3861697" y="3162961"/>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compiler_name</a:t>
            </a:r>
            <a:r>
              <a:rPr lang="en-US" sz="1200" dirty="0">
                <a:solidFill>
                  <a:schemeClr val="bg2">
                    <a:lumMod val="25000"/>
                  </a:schemeClr>
                </a:solidFill>
                <a:latin typeface="Calibri"/>
              </a:rPr>
              <a:t>.</a:t>
            </a:r>
            <a:br>
              <a:rPr lang="en-US" sz="1200" dirty="0">
                <a:solidFill>
                  <a:schemeClr val="bg2">
                    <a:lumMod val="25000"/>
                  </a:schemeClr>
                </a:solidFill>
                <a:latin typeface="Calibri"/>
              </a:rPr>
            </a:br>
            <a:r>
              <a:rPr lang="en-US" sz="1200" dirty="0">
                <a:solidFill>
                  <a:schemeClr val="bg2">
                    <a:lumMod val="25000"/>
                  </a:schemeClr>
                </a:solidFill>
                <a:latin typeface="Calibri"/>
              </a:rPr>
              <a:t>&lt;version&gt;.</a:t>
            </a:r>
            <a:r>
              <a:rPr lang="en-US" sz="1200" dirty="0" err="1">
                <a:solidFill>
                  <a:schemeClr val="bg2">
                    <a:lumMod val="25000"/>
                  </a:schemeClr>
                </a:solidFill>
                <a:latin typeface="Calibri"/>
              </a:rPr>
              <a:t>cmake</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1" name="Straight Arrow Connector 10">
            <a:extLst>
              <a:ext uri="{FF2B5EF4-FFF2-40B4-BE49-F238E27FC236}">
                <a16:creationId xmlns:a16="http://schemas.microsoft.com/office/drawing/2014/main" id="{731A56F5-55E9-4785-866B-EB12D236F169}"/>
              </a:ext>
            </a:extLst>
          </p:cNvPr>
          <p:cNvCxnSpPr>
            <a:cxnSpLocks/>
          </p:cNvCxnSpPr>
          <p:nvPr/>
        </p:nvCxnSpPr>
        <p:spPr>
          <a:xfrm flipV="1">
            <a:off x="4528405" y="2752829"/>
            <a:ext cx="0" cy="4101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306AF35-1F98-E958-EB85-5B8517BA09C3}"/>
              </a:ext>
            </a:extLst>
          </p:cNvPr>
          <p:cNvCxnSpPr>
            <a:cxnSpLocks/>
            <a:endCxn id="16" idx="1"/>
          </p:cNvCxnSpPr>
          <p:nvPr/>
        </p:nvCxnSpPr>
        <p:spPr>
          <a:xfrm flipV="1">
            <a:off x="5193722"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4FF1D290-6BB2-718C-BD61-599B552CCA30}"/>
              </a:ext>
            </a:extLst>
          </p:cNvPr>
          <p:cNvSpPr/>
          <p:nvPr/>
        </p:nvSpPr>
        <p:spPr>
          <a:xfrm>
            <a:off x="5515520"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err="1">
                <a:solidFill>
                  <a:srgbClr val="FFFFFF"/>
                </a:solidFill>
                <a:latin typeface="Calibri"/>
              </a:rPr>
              <a:t>CMake</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19" name="Straight Arrow Connector 18">
            <a:extLst>
              <a:ext uri="{FF2B5EF4-FFF2-40B4-BE49-F238E27FC236}">
                <a16:creationId xmlns:a16="http://schemas.microsoft.com/office/drawing/2014/main" id="{92E530E1-F733-F274-052E-3BCBD2B41870}"/>
              </a:ext>
            </a:extLst>
          </p:cNvPr>
          <p:cNvCxnSpPr>
            <a:cxnSpLocks/>
          </p:cNvCxnSpPr>
          <p:nvPr/>
        </p:nvCxnSpPr>
        <p:spPr>
          <a:xfrm flipV="1">
            <a:off x="6851717" y="2368557"/>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Flowchart: Document 19">
            <a:extLst>
              <a:ext uri="{FF2B5EF4-FFF2-40B4-BE49-F238E27FC236}">
                <a16:creationId xmlns:a16="http://schemas.microsoft.com/office/drawing/2014/main" id="{19A265DF-EAC6-0336-A1D3-CBB5A8DA01AD}"/>
              </a:ext>
            </a:extLst>
          </p:cNvPr>
          <p:cNvSpPr/>
          <p:nvPr/>
        </p:nvSpPr>
        <p:spPr>
          <a:xfrm>
            <a:off x="7176296" y="1926398"/>
            <a:ext cx="1333416" cy="884321"/>
          </a:xfrm>
          <a:prstGeom prst="flowChartDocument">
            <a:avLst/>
          </a:prstGeom>
          <a:solidFill>
            <a:schemeClr val="accent5">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err="1">
                <a:solidFill>
                  <a:schemeClr val="bg2">
                    <a:lumMod val="25000"/>
                  </a:schemeClr>
                </a:solidFill>
                <a:latin typeface="Calibri"/>
              </a:rPr>
              <a:t>build.ninja</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7" name="Straight Arrow Connector 26">
            <a:extLst>
              <a:ext uri="{FF2B5EF4-FFF2-40B4-BE49-F238E27FC236}">
                <a16:creationId xmlns:a16="http://schemas.microsoft.com/office/drawing/2014/main" id="{5ADB63A9-73A9-E3BE-9069-FFFB56E5F373}"/>
              </a:ext>
            </a:extLst>
          </p:cNvPr>
          <p:cNvCxnSpPr>
            <a:cxnSpLocks/>
            <a:endCxn id="28" idx="1"/>
          </p:cNvCxnSpPr>
          <p:nvPr/>
        </p:nvCxnSpPr>
        <p:spPr>
          <a:xfrm flipV="1">
            <a:off x="8505540" y="2368558"/>
            <a:ext cx="32179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0E1DEE49-C821-C90B-A93E-DD33C4029A95}"/>
              </a:ext>
            </a:extLst>
          </p:cNvPr>
          <p:cNvSpPr/>
          <p:nvPr/>
        </p:nvSpPr>
        <p:spPr>
          <a:xfrm>
            <a:off x="8827338" y="1924690"/>
            <a:ext cx="1336197" cy="887736"/>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Ninja</a:t>
            </a:r>
            <a:br>
              <a:rPr lang="en-US" b="1" dirty="0">
                <a:solidFill>
                  <a:srgbClr val="FFFFFF"/>
                </a:solidFill>
                <a:latin typeface="Calibri"/>
              </a:rPr>
            </a:br>
            <a:r>
              <a:rPr kumimoji="0" lang="en-US" sz="1800" b="0" i="0" u="none" strike="noStrike" kern="1200" cap="none" spc="0" normalizeH="0" baseline="0" noProof="0" dirty="0">
                <a:ln>
                  <a:noFill/>
                </a:ln>
                <a:solidFill>
                  <a:srgbClr val="FFFFFF"/>
                </a:solidFill>
                <a:effectLst/>
                <a:uLnTx/>
                <a:uFillTx/>
                <a:latin typeface="Calibri"/>
                <a:ea typeface="+mn-ea"/>
                <a:cs typeface="+mn-cs"/>
              </a:rPr>
              <a:t>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18372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95D73-B188-84F8-7D30-44C3C39048B0}"/>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723390D9-D0CC-6362-7209-D80B286C2336}"/>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D13266ED-BFD0-BC69-13B2-289244316CE2}"/>
              </a:ext>
            </a:extLst>
          </p:cNvPr>
          <p:cNvSpPr/>
          <p:nvPr/>
        </p:nvSpPr>
        <p:spPr>
          <a:xfrm>
            <a:off x="3273424" y="2200275"/>
            <a:ext cx="1830931" cy="267861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Arduino </a:t>
            </a:r>
            <a:br>
              <a:rPr lang="en-US" dirty="0"/>
            </a:br>
            <a:r>
              <a:rPr lang="en-US" dirty="0"/>
              <a:t>Shield</a:t>
            </a:r>
          </a:p>
        </p:txBody>
      </p:sp>
      <p:sp>
        <p:nvSpPr>
          <p:cNvPr id="9" name="Rectangle 8">
            <a:extLst>
              <a:ext uri="{FF2B5EF4-FFF2-40B4-BE49-F238E27FC236}">
                <a16:creationId xmlns:a16="http://schemas.microsoft.com/office/drawing/2014/main" id="{38B0A83D-02D9-022E-A5DB-9A5F91449287}"/>
              </a:ext>
            </a:extLst>
          </p:cNvPr>
          <p:cNvSpPr/>
          <p:nvPr/>
        </p:nvSpPr>
        <p:spPr>
          <a:xfrm>
            <a:off x="4895850" y="2701088"/>
            <a:ext cx="138112" cy="20625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62B680B-C8A0-E07A-FB7D-3C866DF9377B}"/>
              </a:ext>
            </a:extLst>
          </p:cNvPr>
          <p:cNvSpPr/>
          <p:nvPr/>
        </p:nvSpPr>
        <p:spPr>
          <a:xfrm>
            <a:off x="4942039" y="274976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95AE062E-01E0-7C6B-6098-656CA2213E84}"/>
              </a:ext>
            </a:extLst>
          </p:cNvPr>
          <p:cNvSpPr/>
          <p:nvPr/>
        </p:nvSpPr>
        <p:spPr>
          <a:xfrm>
            <a:off x="4942039" y="285980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1FA54CA-8ACA-D15D-49E0-5A64EE9DBFC1}"/>
              </a:ext>
            </a:extLst>
          </p:cNvPr>
          <p:cNvSpPr/>
          <p:nvPr/>
        </p:nvSpPr>
        <p:spPr>
          <a:xfrm>
            <a:off x="4942039" y="296985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6C026A2-301E-94AD-B160-A3CD1C316EA9}"/>
              </a:ext>
            </a:extLst>
          </p:cNvPr>
          <p:cNvSpPr/>
          <p:nvPr/>
        </p:nvSpPr>
        <p:spPr>
          <a:xfrm>
            <a:off x="4942039" y="307989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F133FA1-84A6-F254-A15C-221CDCD024B2}"/>
              </a:ext>
            </a:extLst>
          </p:cNvPr>
          <p:cNvSpPr/>
          <p:nvPr/>
        </p:nvSpPr>
        <p:spPr>
          <a:xfrm>
            <a:off x="4942039" y="318994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90357AB-5A13-37BB-56A6-755D4ADD54FB}"/>
              </a:ext>
            </a:extLst>
          </p:cNvPr>
          <p:cNvSpPr/>
          <p:nvPr/>
        </p:nvSpPr>
        <p:spPr>
          <a:xfrm>
            <a:off x="4942039" y="329998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6CBBB82F-6A12-F218-6EF6-20C1612E5B5C}"/>
              </a:ext>
            </a:extLst>
          </p:cNvPr>
          <p:cNvSpPr/>
          <p:nvPr/>
        </p:nvSpPr>
        <p:spPr>
          <a:xfrm>
            <a:off x="4942039" y="341003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DAD66489-911A-AC54-70E9-99874634907D}"/>
              </a:ext>
            </a:extLst>
          </p:cNvPr>
          <p:cNvSpPr/>
          <p:nvPr/>
        </p:nvSpPr>
        <p:spPr>
          <a:xfrm>
            <a:off x="4942039" y="3520076"/>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3EF4C2-2BF6-28AC-BFC2-8DC0D87D1B29}"/>
              </a:ext>
            </a:extLst>
          </p:cNvPr>
          <p:cNvSpPr/>
          <p:nvPr/>
        </p:nvSpPr>
        <p:spPr>
          <a:xfrm>
            <a:off x="4942039" y="363012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B23A13B7-3B08-76A9-435A-694795483982}"/>
              </a:ext>
            </a:extLst>
          </p:cNvPr>
          <p:cNvSpPr/>
          <p:nvPr/>
        </p:nvSpPr>
        <p:spPr>
          <a:xfrm>
            <a:off x="4942039" y="37401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D2D44485-348F-423A-5EBF-7DCC13AAB213}"/>
              </a:ext>
            </a:extLst>
          </p:cNvPr>
          <p:cNvSpPr/>
          <p:nvPr/>
        </p:nvSpPr>
        <p:spPr>
          <a:xfrm>
            <a:off x="4943578" y="390118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745D830-C541-7F34-6F91-3789D31DF293}"/>
              </a:ext>
            </a:extLst>
          </p:cNvPr>
          <p:cNvSpPr/>
          <p:nvPr/>
        </p:nvSpPr>
        <p:spPr>
          <a:xfrm>
            <a:off x="4943578" y="401123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C27C529E-41EE-0F8C-AF05-4EA9C7B533A1}"/>
              </a:ext>
            </a:extLst>
          </p:cNvPr>
          <p:cNvSpPr/>
          <p:nvPr/>
        </p:nvSpPr>
        <p:spPr>
          <a:xfrm>
            <a:off x="4943578" y="412127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9348181-5CAA-3AF3-6C72-9911D7106D83}"/>
              </a:ext>
            </a:extLst>
          </p:cNvPr>
          <p:cNvSpPr/>
          <p:nvPr/>
        </p:nvSpPr>
        <p:spPr>
          <a:xfrm>
            <a:off x="4943578" y="423132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C945181-B84E-807D-D2FE-45B50DBBFDE5}"/>
              </a:ext>
            </a:extLst>
          </p:cNvPr>
          <p:cNvSpPr/>
          <p:nvPr/>
        </p:nvSpPr>
        <p:spPr>
          <a:xfrm>
            <a:off x="4943578" y="434136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13BA0CD-4BE8-BF83-15B7-C051166A86AB}"/>
              </a:ext>
            </a:extLst>
          </p:cNvPr>
          <p:cNvSpPr/>
          <p:nvPr/>
        </p:nvSpPr>
        <p:spPr>
          <a:xfrm>
            <a:off x="4943578" y="4451412"/>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E14E4940-0891-4979-8D86-7B7A31A619D8}"/>
              </a:ext>
            </a:extLst>
          </p:cNvPr>
          <p:cNvSpPr/>
          <p:nvPr/>
        </p:nvSpPr>
        <p:spPr>
          <a:xfrm>
            <a:off x="4943578" y="4561457"/>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11CC2F9-197D-C94A-CB3B-A559B7C3F8FD}"/>
              </a:ext>
            </a:extLst>
          </p:cNvPr>
          <p:cNvSpPr/>
          <p:nvPr/>
        </p:nvSpPr>
        <p:spPr>
          <a:xfrm>
            <a:off x="4943578" y="4671505"/>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BF57875-9523-E22A-C523-E834C4F9134D}"/>
              </a:ext>
            </a:extLst>
          </p:cNvPr>
          <p:cNvSpPr/>
          <p:nvPr/>
        </p:nvSpPr>
        <p:spPr>
          <a:xfrm>
            <a:off x="3354628" y="3083729"/>
            <a:ext cx="138112" cy="167989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687F212-F6D0-E952-FE58-165B3118B81C}"/>
              </a:ext>
            </a:extLst>
          </p:cNvPr>
          <p:cNvSpPr/>
          <p:nvPr/>
        </p:nvSpPr>
        <p:spPr>
          <a:xfrm>
            <a:off x="3400817" y="312675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5566D78A-7A32-EFA8-3DCF-8F42AF087DF2}"/>
              </a:ext>
            </a:extLst>
          </p:cNvPr>
          <p:cNvSpPr/>
          <p:nvPr/>
        </p:nvSpPr>
        <p:spPr>
          <a:xfrm>
            <a:off x="3400817" y="323679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F3FF09-3DE1-DBA0-BF3E-5FAB22A465D0}"/>
              </a:ext>
            </a:extLst>
          </p:cNvPr>
          <p:cNvSpPr/>
          <p:nvPr/>
        </p:nvSpPr>
        <p:spPr>
          <a:xfrm>
            <a:off x="3400817" y="334684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918C515-D10E-1C4B-86B0-ECCE018BEA09}"/>
              </a:ext>
            </a:extLst>
          </p:cNvPr>
          <p:cNvSpPr/>
          <p:nvPr/>
        </p:nvSpPr>
        <p:spPr>
          <a:xfrm>
            <a:off x="3400817" y="345688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6C0D578B-762B-30E9-FCC2-25384E0786EC}"/>
              </a:ext>
            </a:extLst>
          </p:cNvPr>
          <p:cNvSpPr/>
          <p:nvPr/>
        </p:nvSpPr>
        <p:spPr>
          <a:xfrm>
            <a:off x="3400817" y="356693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78261049-9712-0701-C5FF-078417592DBA}"/>
              </a:ext>
            </a:extLst>
          </p:cNvPr>
          <p:cNvSpPr/>
          <p:nvPr/>
        </p:nvSpPr>
        <p:spPr>
          <a:xfrm>
            <a:off x="3400817" y="3676978"/>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4F3D2E82-9A12-B723-6C03-8A0A658954D0}"/>
              </a:ext>
            </a:extLst>
          </p:cNvPr>
          <p:cNvSpPr/>
          <p:nvPr/>
        </p:nvSpPr>
        <p:spPr>
          <a:xfrm>
            <a:off x="3400817" y="3787023"/>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43E4B777-134F-1F62-995E-9B6916070002}"/>
              </a:ext>
            </a:extLst>
          </p:cNvPr>
          <p:cNvSpPr/>
          <p:nvPr/>
        </p:nvSpPr>
        <p:spPr>
          <a:xfrm>
            <a:off x="3400817" y="3897071"/>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23C247AF-BE2B-7945-61C8-A99C54574C50}"/>
              </a:ext>
            </a:extLst>
          </p:cNvPr>
          <p:cNvSpPr/>
          <p:nvPr/>
        </p:nvSpPr>
        <p:spPr>
          <a:xfrm>
            <a:off x="3402356" y="410888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8442E4D-E0CC-69D8-1AE3-13007C7EB04D}"/>
              </a:ext>
            </a:extLst>
          </p:cNvPr>
          <p:cNvSpPr/>
          <p:nvPr/>
        </p:nvSpPr>
        <p:spPr>
          <a:xfrm>
            <a:off x="3402356" y="421893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543E64C-2BD6-B818-B46C-E5AC139C22FE}"/>
              </a:ext>
            </a:extLst>
          </p:cNvPr>
          <p:cNvSpPr/>
          <p:nvPr/>
        </p:nvSpPr>
        <p:spPr>
          <a:xfrm>
            <a:off x="3402356" y="432897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32E21A25-97F6-64D2-DE4E-6A39C4608C71}"/>
              </a:ext>
            </a:extLst>
          </p:cNvPr>
          <p:cNvSpPr/>
          <p:nvPr/>
        </p:nvSpPr>
        <p:spPr>
          <a:xfrm>
            <a:off x="3402356" y="443902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8ABB2E33-55F5-6F6A-12B9-F1F6235E7BE6}"/>
              </a:ext>
            </a:extLst>
          </p:cNvPr>
          <p:cNvSpPr/>
          <p:nvPr/>
        </p:nvSpPr>
        <p:spPr>
          <a:xfrm>
            <a:off x="3402356" y="4549069"/>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97F52618-BA26-8AF9-7967-F76EBABCA9CF}"/>
              </a:ext>
            </a:extLst>
          </p:cNvPr>
          <p:cNvSpPr/>
          <p:nvPr/>
        </p:nvSpPr>
        <p:spPr>
          <a:xfrm>
            <a:off x="3402356" y="4659114"/>
            <a:ext cx="45719" cy="45719"/>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10BBF964-BB8D-B4F5-8103-F33A6BE21455}"/>
              </a:ext>
            </a:extLst>
          </p:cNvPr>
          <p:cNvSpPr/>
          <p:nvPr/>
        </p:nvSpPr>
        <p:spPr>
          <a:xfrm>
            <a:off x="5185558" y="464211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D0</a:t>
            </a:r>
          </a:p>
        </p:txBody>
      </p:sp>
      <p:sp>
        <p:nvSpPr>
          <p:cNvPr id="62" name="Rectangle 61">
            <a:extLst>
              <a:ext uri="{FF2B5EF4-FFF2-40B4-BE49-F238E27FC236}">
                <a16:creationId xmlns:a16="http://schemas.microsoft.com/office/drawing/2014/main" id="{68EBFD87-364E-8FEC-44A0-EE63B3C1CF1D}"/>
              </a:ext>
            </a:extLst>
          </p:cNvPr>
          <p:cNvSpPr/>
          <p:nvPr/>
        </p:nvSpPr>
        <p:spPr>
          <a:xfrm>
            <a:off x="5185558" y="453206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a:t>
            </a:r>
          </a:p>
        </p:txBody>
      </p:sp>
      <p:cxnSp>
        <p:nvCxnSpPr>
          <p:cNvPr id="64" name="Straight Connector 63">
            <a:extLst>
              <a:ext uri="{FF2B5EF4-FFF2-40B4-BE49-F238E27FC236}">
                <a16:creationId xmlns:a16="http://schemas.microsoft.com/office/drawing/2014/main" id="{AD671479-2CCC-586F-1C12-BD2EA4B55416}"/>
              </a:ext>
            </a:extLst>
          </p:cNvPr>
          <p:cNvCxnSpPr>
            <a:cxnSpLocks/>
            <a:stCxn id="39" idx="3"/>
            <a:endCxn id="62" idx="1"/>
          </p:cNvCxnSpPr>
          <p:nvPr/>
        </p:nvCxnSpPr>
        <p:spPr>
          <a:xfrm flipV="1">
            <a:off x="4989297" y="458431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2198A93-8DDD-0701-C87D-AE89888E975E}"/>
              </a:ext>
            </a:extLst>
          </p:cNvPr>
          <p:cNvCxnSpPr>
            <a:cxnSpLocks/>
          </p:cNvCxnSpPr>
          <p:nvPr/>
        </p:nvCxnSpPr>
        <p:spPr>
          <a:xfrm flipV="1">
            <a:off x="4989297" y="46912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BCB53F96-B426-A3B4-6F46-6ADE1B860D79}"/>
              </a:ext>
            </a:extLst>
          </p:cNvPr>
          <p:cNvSpPr/>
          <p:nvPr/>
        </p:nvSpPr>
        <p:spPr>
          <a:xfrm>
            <a:off x="5185558" y="442167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a:t>
            </a:r>
          </a:p>
        </p:txBody>
      </p:sp>
      <p:sp>
        <p:nvSpPr>
          <p:cNvPr id="72" name="Rectangle 71">
            <a:extLst>
              <a:ext uri="{FF2B5EF4-FFF2-40B4-BE49-F238E27FC236}">
                <a16:creationId xmlns:a16="http://schemas.microsoft.com/office/drawing/2014/main" id="{203C76B6-311E-CCFD-D3DA-B7BDC7FEEC1E}"/>
              </a:ext>
            </a:extLst>
          </p:cNvPr>
          <p:cNvSpPr/>
          <p:nvPr/>
        </p:nvSpPr>
        <p:spPr>
          <a:xfrm>
            <a:off x="5185558" y="43116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D3</a:t>
            </a:r>
          </a:p>
        </p:txBody>
      </p:sp>
      <p:cxnSp>
        <p:nvCxnSpPr>
          <p:cNvPr id="73" name="Straight Connector 72">
            <a:extLst>
              <a:ext uri="{FF2B5EF4-FFF2-40B4-BE49-F238E27FC236}">
                <a16:creationId xmlns:a16="http://schemas.microsoft.com/office/drawing/2014/main" id="{508CED75-7A19-4063-88D3-90268D4159B3}"/>
              </a:ext>
            </a:extLst>
          </p:cNvPr>
          <p:cNvCxnSpPr>
            <a:cxnSpLocks/>
            <a:endCxn id="72" idx="1"/>
          </p:cNvCxnSpPr>
          <p:nvPr/>
        </p:nvCxnSpPr>
        <p:spPr>
          <a:xfrm flipV="1">
            <a:off x="4989297" y="436388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B9F9DF7D-9A90-2219-7ACB-AF1FC43B26D1}"/>
              </a:ext>
            </a:extLst>
          </p:cNvPr>
          <p:cNvCxnSpPr>
            <a:cxnSpLocks/>
          </p:cNvCxnSpPr>
          <p:nvPr/>
        </p:nvCxnSpPr>
        <p:spPr>
          <a:xfrm flipV="1">
            <a:off x="4989297" y="447081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3089D2E-C8BC-8A3D-AB22-F270A7E70A15}"/>
              </a:ext>
            </a:extLst>
          </p:cNvPr>
          <p:cNvSpPr/>
          <p:nvPr/>
        </p:nvSpPr>
        <p:spPr>
          <a:xfrm>
            <a:off x="5185558" y="420192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D4</a:t>
            </a:r>
          </a:p>
        </p:txBody>
      </p:sp>
      <p:sp>
        <p:nvSpPr>
          <p:cNvPr id="76" name="Rectangle 75">
            <a:extLst>
              <a:ext uri="{FF2B5EF4-FFF2-40B4-BE49-F238E27FC236}">
                <a16:creationId xmlns:a16="http://schemas.microsoft.com/office/drawing/2014/main" id="{A0B5F4D1-C0E2-C8FB-4A9D-EBF8EC4D22C6}"/>
              </a:ext>
            </a:extLst>
          </p:cNvPr>
          <p:cNvSpPr/>
          <p:nvPr/>
        </p:nvSpPr>
        <p:spPr>
          <a:xfrm>
            <a:off x="5185558" y="409187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D5</a:t>
            </a:r>
          </a:p>
        </p:txBody>
      </p:sp>
      <p:cxnSp>
        <p:nvCxnSpPr>
          <p:cNvPr id="77" name="Straight Connector 76">
            <a:extLst>
              <a:ext uri="{FF2B5EF4-FFF2-40B4-BE49-F238E27FC236}">
                <a16:creationId xmlns:a16="http://schemas.microsoft.com/office/drawing/2014/main" id="{EBBFC5F8-1E52-817E-25A3-888FBA6F977C}"/>
              </a:ext>
            </a:extLst>
          </p:cNvPr>
          <p:cNvCxnSpPr>
            <a:cxnSpLocks/>
            <a:endCxn id="76" idx="1"/>
          </p:cNvCxnSpPr>
          <p:nvPr/>
        </p:nvCxnSpPr>
        <p:spPr>
          <a:xfrm flipV="1">
            <a:off x="4989297" y="41441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3C63315-C19E-6D1B-73B4-E0DA8A3FA0A0}"/>
              </a:ext>
            </a:extLst>
          </p:cNvPr>
          <p:cNvCxnSpPr>
            <a:cxnSpLocks/>
          </p:cNvCxnSpPr>
          <p:nvPr/>
        </p:nvCxnSpPr>
        <p:spPr>
          <a:xfrm flipV="1">
            <a:off x="4989297" y="42510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8070FF39-18BA-89E2-878F-47C1C9A73D4F}"/>
              </a:ext>
            </a:extLst>
          </p:cNvPr>
          <p:cNvSpPr/>
          <p:nvPr/>
        </p:nvSpPr>
        <p:spPr>
          <a:xfrm>
            <a:off x="5185558" y="398149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D6</a:t>
            </a:r>
          </a:p>
        </p:txBody>
      </p:sp>
      <p:sp>
        <p:nvSpPr>
          <p:cNvPr id="80" name="Rectangle 79">
            <a:extLst>
              <a:ext uri="{FF2B5EF4-FFF2-40B4-BE49-F238E27FC236}">
                <a16:creationId xmlns:a16="http://schemas.microsoft.com/office/drawing/2014/main" id="{06856F59-A2AC-BC0C-B0C9-BD073E461E1C}"/>
              </a:ext>
            </a:extLst>
          </p:cNvPr>
          <p:cNvSpPr/>
          <p:nvPr/>
        </p:nvSpPr>
        <p:spPr>
          <a:xfrm>
            <a:off x="5185558" y="387144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D7</a:t>
            </a:r>
          </a:p>
        </p:txBody>
      </p:sp>
      <p:cxnSp>
        <p:nvCxnSpPr>
          <p:cNvPr id="81" name="Straight Connector 80">
            <a:extLst>
              <a:ext uri="{FF2B5EF4-FFF2-40B4-BE49-F238E27FC236}">
                <a16:creationId xmlns:a16="http://schemas.microsoft.com/office/drawing/2014/main" id="{BC092D19-43DD-837F-B1BB-0EA93344FF00}"/>
              </a:ext>
            </a:extLst>
          </p:cNvPr>
          <p:cNvCxnSpPr>
            <a:cxnSpLocks/>
            <a:endCxn id="80" idx="1"/>
          </p:cNvCxnSpPr>
          <p:nvPr/>
        </p:nvCxnSpPr>
        <p:spPr>
          <a:xfrm flipV="1">
            <a:off x="4989297" y="392369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AF2A27BE-3334-6BBE-0896-4045D0D85674}"/>
              </a:ext>
            </a:extLst>
          </p:cNvPr>
          <p:cNvCxnSpPr>
            <a:cxnSpLocks/>
          </p:cNvCxnSpPr>
          <p:nvPr/>
        </p:nvCxnSpPr>
        <p:spPr>
          <a:xfrm flipV="1">
            <a:off x="4989297" y="403063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3" name="Rectangle 82">
            <a:extLst>
              <a:ext uri="{FF2B5EF4-FFF2-40B4-BE49-F238E27FC236}">
                <a16:creationId xmlns:a16="http://schemas.microsoft.com/office/drawing/2014/main" id="{D6907903-F8D8-FD31-49DF-7278C29E6F86}"/>
              </a:ext>
            </a:extLst>
          </p:cNvPr>
          <p:cNvSpPr/>
          <p:nvPr/>
        </p:nvSpPr>
        <p:spPr>
          <a:xfrm>
            <a:off x="5185558" y="3707995"/>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D8</a:t>
            </a:r>
          </a:p>
        </p:txBody>
      </p:sp>
      <p:sp>
        <p:nvSpPr>
          <p:cNvPr id="84" name="Rectangle 83">
            <a:extLst>
              <a:ext uri="{FF2B5EF4-FFF2-40B4-BE49-F238E27FC236}">
                <a16:creationId xmlns:a16="http://schemas.microsoft.com/office/drawing/2014/main" id="{B4FFAB00-1D73-DF6D-D579-4336EE348454}"/>
              </a:ext>
            </a:extLst>
          </p:cNvPr>
          <p:cNvSpPr/>
          <p:nvPr/>
        </p:nvSpPr>
        <p:spPr>
          <a:xfrm>
            <a:off x="5185558" y="3597947"/>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D9</a:t>
            </a:r>
          </a:p>
        </p:txBody>
      </p:sp>
      <p:cxnSp>
        <p:nvCxnSpPr>
          <p:cNvPr id="85" name="Straight Connector 84">
            <a:extLst>
              <a:ext uri="{FF2B5EF4-FFF2-40B4-BE49-F238E27FC236}">
                <a16:creationId xmlns:a16="http://schemas.microsoft.com/office/drawing/2014/main" id="{5476A0AE-CFF5-1E23-4F66-28BF12209F57}"/>
              </a:ext>
            </a:extLst>
          </p:cNvPr>
          <p:cNvCxnSpPr>
            <a:cxnSpLocks/>
            <a:endCxn id="84" idx="1"/>
          </p:cNvCxnSpPr>
          <p:nvPr/>
        </p:nvCxnSpPr>
        <p:spPr>
          <a:xfrm flipV="1">
            <a:off x="4989297" y="365020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32E246A-A160-DA88-6E73-5A1309620674}"/>
              </a:ext>
            </a:extLst>
          </p:cNvPr>
          <p:cNvCxnSpPr>
            <a:cxnSpLocks/>
          </p:cNvCxnSpPr>
          <p:nvPr/>
        </p:nvCxnSpPr>
        <p:spPr>
          <a:xfrm flipV="1">
            <a:off x="4989297" y="375713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405A1BD3-4BBC-FBD4-2442-70088E3BCC52}"/>
              </a:ext>
            </a:extLst>
          </p:cNvPr>
          <p:cNvSpPr/>
          <p:nvPr/>
        </p:nvSpPr>
        <p:spPr>
          <a:xfrm>
            <a:off x="5185558" y="3487560"/>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D10</a:t>
            </a:r>
          </a:p>
        </p:txBody>
      </p:sp>
      <p:sp>
        <p:nvSpPr>
          <p:cNvPr id="88" name="Rectangle 87">
            <a:extLst>
              <a:ext uri="{FF2B5EF4-FFF2-40B4-BE49-F238E27FC236}">
                <a16:creationId xmlns:a16="http://schemas.microsoft.com/office/drawing/2014/main" id="{48773525-9DCD-AA7F-6334-A00E4DCD4274}"/>
              </a:ext>
            </a:extLst>
          </p:cNvPr>
          <p:cNvSpPr/>
          <p:nvPr/>
        </p:nvSpPr>
        <p:spPr>
          <a:xfrm>
            <a:off x="5185558" y="33775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D11</a:t>
            </a:r>
          </a:p>
        </p:txBody>
      </p:sp>
      <p:cxnSp>
        <p:nvCxnSpPr>
          <p:cNvPr id="89" name="Straight Connector 88">
            <a:extLst>
              <a:ext uri="{FF2B5EF4-FFF2-40B4-BE49-F238E27FC236}">
                <a16:creationId xmlns:a16="http://schemas.microsoft.com/office/drawing/2014/main" id="{B28FBE7E-F668-A599-4E3A-C6E084A23F7E}"/>
              </a:ext>
            </a:extLst>
          </p:cNvPr>
          <p:cNvCxnSpPr>
            <a:cxnSpLocks/>
            <a:endCxn id="88" idx="1"/>
          </p:cNvCxnSpPr>
          <p:nvPr/>
        </p:nvCxnSpPr>
        <p:spPr>
          <a:xfrm flipV="1">
            <a:off x="4989297" y="342976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898F1D82-5869-39C3-A9AB-5F7688C8BF15}"/>
              </a:ext>
            </a:extLst>
          </p:cNvPr>
          <p:cNvCxnSpPr>
            <a:cxnSpLocks/>
          </p:cNvCxnSpPr>
          <p:nvPr/>
        </p:nvCxnSpPr>
        <p:spPr>
          <a:xfrm flipV="1">
            <a:off x="4989297" y="353670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1" name="Rectangle 90">
            <a:extLst>
              <a:ext uri="{FF2B5EF4-FFF2-40B4-BE49-F238E27FC236}">
                <a16:creationId xmlns:a16="http://schemas.microsoft.com/office/drawing/2014/main" id="{54BCF1D4-4227-BE58-7744-80E011D2F7B5}"/>
              </a:ext>
            </a:extLst>
          </p:cNvPr>
          <p:cNvSpPr/>
          <p:nvPr/>
        </p:nvSpPr>
        <p:spPr>
          <a:xfrm>
            <a:off x="5185558" y="3267812"/>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D12</a:t>
            </a:r>
          </a:p>
        </p:txBody>
      </p:sp>
      <p:sp>
        <p:nvSpPr>
          <p:cNvPr id="92" name="Rectangle 91">
            <a:extLst>
              <a:ext uri="{FF2B5EF4-FFF2-40B4-BE49-F238E27FC236}">
                <a16:creationId xmlns:a16="http://schemas.microsoft.com/office/drawing/2014/main" id="{03421574-6BEA-3EA7-9306-F4E4A6B73CA7}"/>
              </a:ext>
            </a:extLst>
          </p:cNvPr>
          <p:cNvSpPr/>
          <p:nvPr/>
        </p:nvSpPr>
        <p:spPr>
          <a:xfrm>
            <a:off x="5185558" y="3157764"/>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D13</a:t>
            </a:r>
          </a:p>
        </p:txBody>
      </p:sp>
      <p:cxnSp>
        <p:nvCxnSpPr>
          <p:cNvPr id="93" name="Straight Connector 92">
            <a:extLst>
              <a:ext uri="{FF2B5EF4-FFF2-40B4-BE49-F238E27FC236}">
                <a16:creationId xmlns:a16="http://schemas.microsoft.com/office/drawing/2014/main" id="{75E37F4A-67DD-DF5F-A6D3-378CFA290977}"/>
              </a:ext>
            </a:extLst>
          </p:cNvPr>
          <p:cNvCxnSpPr>
            <a:cxnSpLocks/>
            <a:endCxn id="92" idx="1"/>
          </p:cNvCxnSpPr>
          <p:nvPr/>
        </p:nvCxnSpPr>
        <p:spPr>
          <a:xfrm flipV="1">
            <a:off x="4989297" y="321001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F1964731-CF42-8D0F-D287-D33067606116}"/>
              </a:ext>
            </a:extLst>
          </p:cNvPr>
          <p:cNvCxnSpPr>
            <a:cxnSpLocks/>
          </p:cNvCxnSpPr>
          <p:nvPr/>
        </p:nvCxnSpPr>
        <p:spPr>
          <a:xfrm flipV="1">
            <a:off x="4989297" y="331695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5" name="Rectangle 94">
            <a:extLst>
              <a:ext uri="{FF2B5EF4-FFF2-40B4-BE49-F238E27FC236}">
                <a16:creationId xmlns:a16="http://schemas.microsoft.com/office/drawing/2014/main" id="{F5B05CF0-1BB3-2C6D-76CA-74861B43B67E}"/>
              </a:ext>
            </a:extLst>
          </p:cNvPr>
          <p:cNvSpPr/>
          <p:nvPr/>
        </p:nvSpPr>
        <p:spPr>
          <a:xfrm>
            <a:off x="5185558" y="3047377"/>
            <a:ext cx="365125" cy="10450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96" name="Rectangle 95">
            <a:extLst>
              <a:ext uri="{FF2B5EF4-FFF2-40B4-BE49-F238E27FC236}">
                <a16:creationId xmlns:a16="http://schemas.microsoft.com/office/drawing/2014/main" id="{5C65E29E-C87E-FFD6-6B21-E8CD3BD34B47}"/>
              </a:ext>
            </a:extLst>
          </p:cNvPr>
          <p:cNvSpPr/>
          <p:nvPr/>
        </p:nvSpPr>
        <p:spPr>
          <a:xfrm>
            <a:off x="5185558" y="2937329"/>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AREF</a:t>
            </a:r>
          </a:p>
        </p:txBody>
      </p:sp>
      <p:cxnSp>
        <p:nvCxnSpPr>
          <p:cNvPr id="97" name="Straight Connector 96">
            <a:extLst>
              <a:ext uri="{FF2B5EF4-FFF2-40B4-BE49-F238E27FC236}">
                <a16:creationId xmlns:a16="http://schemas.microsoft.com/office/drawing/2014/main" id="{846BF68E-5315-654A-823D-682E9C15C4D8}"/>
              </a:ext>
            </a:extLst>
          </p:cNvPr>
          <p:cNvCxnSpPr>
            <a:cxnSpLocks/>
            <a:endCxn id="96" idx="1"/>
          </p:cNvCxnSpPr>
          <p:nvPr/>
        </p:nvCxnSpPr>
        <p:spPr>
          <a:xfrm flipV="1">
            <a:off x="4989297" y="298958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AA6B61A-774C-ABDD-8406-E8BF1930C523}"/>
              </a:ext>
            </a:extLst>
          </p:cNvPr>
          <p:cNvCxnSpPr>
            <a:cxnSpLocks/>
          </p:cNvCxnSpPr>
          <p:nvPr/>
        </p:nvCxnSpPr>
        <p:spPr>
          <a:xfrm flipV="1">
            <a:off x="4989297" y="309651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99" name="Rectangle 98">
            <a:extLst>
              <a:ext uri="{FF2B5EF4-FFF2-40B4-BE49-F238E27FC236}">
                <a16:creationId xmlns:a16="http://schemas.microsoft.com/office/drawing/2014/main" id="{B3BB4DE5-F192-AE67-FEAE-883618126581}"/>
              </a:ext>
            </a:extLst>
          </p:cNvPr>
          <p:cNvSpPr/>
          <p:nvPr/>
        </p:nvSpPr>
        <p:spPr>
          <a:xfrm>
            <a:off x="5185558" y="2823369"/>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D20</a:t>
            </a:r>
          </a:p>
        </p:txBody>
      </p:sp>
      <p:sp>
        <p:nvSpPr>
          <p:cNvPr id="100" name="Rectangle 99">
            <a:extLst>
              <a:ext uri="{FF2B5EF4-FFF2-40B4-BE49-F238E27FC236}">
                <a16:creationId xmlns:a16="http://schemas.microsoft.com/office/drawing/2014/main" id="{BB59D03D-4E89-8228-901B-41AA83F05734}"/>
              </a:ext>
            </a:extLst>
          </p:cNvPr>
          <p:cNvSpPr/>
          <p:nvPr/>
        </p:nvSpPr>
        <p:spPr>
          <a:xfrm>
            <a:off x="5185558" y="2713321"/>
            <a:ext cx="365125"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D21</a:t>
            </a:r>
          </a:p>
        </p:txBody>
      </p:sp>
      <p:cxnSp>
        <p:nvCxnSpPr>
          <p:cNvPr id="101" name="Straight Connector 100">
            <a:extLst>
              <a:ext uri="{FF2B5EF4-FFF2-40B4-BE49-F238E27FC236}">
                <a16:creationId xmlns:a16="http://schemas.microsoft.com/office/drawing/2014/main" id="{58A76208-BCDD-A4D1-44ED-CE1071B25378}"/>
              </a:ext>
            </a:extLst>
          </p:cNvPr>
          <p:cNvCxnSpPr>
            <a:cxnSpLocks/>
            <a:endCxn id="100" idx="1"/>
          </p:cNvCxnSpPr>
          <p:nvPr/>
        </p:nvCxnSpPr>
        <p:spPr>
          <a:xfrm flipV="1">
            <a:off x="4989297" y="276557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6B1A9895-7B81-9C13-1029-634C0400696C}"/>
              </a:ext>
            </a:extLst>
          </p:cNvPr>
          <p:cNvCxnSpPr>
            <a:cxnSpLocks/>
          </p:cNvCxnSpPr>
          <p:nvPr/>
        </p:nvCxnSpPr>
        <p:spPr>
          <a:xfrm flipV="1">
            <a:off x="4989297" y="287250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03" name="Rectangle 102">
            <a:extLst>
              <a:ext uri="{FF2B5EF4-FFF2-40B4-BE49-F238E27FC236}">
                <a16:creationId xmlns:a16="http://schemas.microsoft.com/office/drawing/2014/main" id="{6D01ACFA-9FB5-AA32-AF60-A73A10041FC3}"/>
              </a:ext>
            </a:extLst>
          </p:cNvPr>
          <p:cNvSpPr/>
          <p:nvPr/>
        </p:nvSpPr>
        <p:spPr>
          <a:xfrm>
            <a:off x="5564177" y="2823644"/>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04" name="Rectangle 103">
            <a:extLst>
              <a:ext uri="{FF2B5EF4-FFF2-40B4-BE49-F238E27FC236}">
                <a16:creationId xmlns:a16="http://schemas.microsoft.com/office/drawing/2014/main" id="{6940DD74-E0BE-B000-840A-97FD2822595E}"/>
              </a:ext>
            </a:extLst>
          </p:cNvPr>
          <p:cNvSpPr/>
          <p:nvPr/>
        </p:nvSpPr>
        <p:spPr>
          <a:xfrm>
            <a:off x="5564177" y="2713596"/>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05" name="TextBox 104">
            <a:extLst>
              <a:ext uri="{FF2B5EF4-FFF2-40B4-BE49-F238E27FC236}">
                <a16:creationId xmlns:a16="http://schemas.microsoft.com/office/drawing/2014/main" id="{F5A511ED-CFC1-563B-7E54-A2E25E801985}"/>
              </a:ext>
            </a:extLst>
          </p:cNvPr>
          <p:cNvSpPr txBox="1"/>
          <p:nvPr/>
        </p:nvSpPr>
        <p:spPr>
          <a:xfrm>
            <a:off x="5974557" y="2740523"/>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t>
            </a:r>
            <a:endParaRPr lang="en-US" sz="1200" kern="1200" dirty="0">
              <a:solidFill>
                <a:schemeClr val="tx2"/>
              </a:solidFill>
              <a:latin typeface="+mn-lt"/>
              <a:ea typeface="+mn-ea"/>
              <a:cs typeface="+mn-cs"/>
            </a:endParaRPr>
          </a:p>
        </p:txBody>
      </p:sp>
      <p:sp>
        <p:nvSpPr>
          <p:cNvPr id="106" name="Rectangle 105">
            <a:extLst>
              <a:ext uri="{FF2B5EF4-FFF2-40B4-BE49-F238E27FC236}">
                <a16:creationId xmlns:a16="http://schemas.microsoft.com/office/drawing/2014/main" id="{17899DF5-102B-C4A3-03DF-06A0AA837249}"/>
              </a:ext>
            </a:extLst>
          </p:cNvPr>
          <p:cNvSpPr/>
          <p:nvPr/>
        </p:nvSpPr>
        <p:spPr>
          <a:xfrm>
            <a:off x="5565200" y="4642110"/>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RXD</a:t>
            </a:r>
          </a:p>
        </p:txBody>
      </p:sp>
      <p:sp>
        <p:nvSpPr>
          <p:cNvPr id="107" name="Rectangle 106">
            <a:extLst>
              <a:ext uri="{FF2B5EF4-FFF2-40B4-BE49-F238E27FC236}">
                <a16:creationId xmlns:a16="http://schemas.microsoft.com/office/drawing/2014/main" id="{51AC4A08-41E1-4B61-6240-922790E649C9}"/>
              </a:ext>
            </a:extLst>
          </p:cNvPr>
          <p:cNvSpPr/>
          <p:nvPr/>
        </p:nvSpPr>
        <p:spPr>
          <a:xfrm>
            <a:off x="5565200" y="4532062"/>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TXD</a:t>
            </a:r>
          </a:p>
        </p:txBody>
      </p:sp>
      <p:sp>
        <p:nvSpPr>
          <p:cNvPr id="108" name="TextBox 107">
            <a:extLst>
              <a:ext uri="{FF2B5EF4-FFF2-40B4-BE49-F238E27FC236}">
                <a16:creationId xmlns:a16="http://schemas.microsoft.com/office/drawing/2014/main" id="{2BC9694A-9EDF-6335-D9E9-D8569251B7DC}"/>
              </a:ext>
            </a:extLst>
          </p:cNvPr>
          <p:cNvSpPr txBox="1"/>
          <p:nvPr/>
        </p:nvSpPr>
        <p:spPr>
          <a:xfrm>
            <a:off x="5975580" y="4558989"/>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UART</a:t>
            </a:r>
            <a:endParaRPr lang="en-US" sz="1200" kern="1200" dirty="0">
              <a:solidFill>
                <a:schemeClr val="tx2"/>
              </a:solidFill>
              <a:latin typeface="+mn-lt"/>
              <a:ea typeface="+mn-ea"/>
              <a:cs typeface="+mn-cs"/>
            </a:endParaRPr>
          </a:p>
        </p:txBody>
      </p:sp>
      <p:sp>
        <p:nvSpPr>
          <p:cNvPr id="109" name="Rectangle 108">
            <a:extLst>
              <a:ext uri="{FF2B5EF4-FFF2-40B4-BE49-F238E27FC236}">
                <a16:creationId xmlns:a16="http://schemas.microsoft.com/office/drawing/2014/main" id="{1DCC89EE-6A77-2DEA-6C0A-A7349B9E2CF3}"/>
              </a:ext>
            </a:extLst>
          </p:cNvPr>
          <p:cNvSpPr/>
          <p:nvPr/>
        </p:nvSpPr>
        <p:spPr>
          <a:xfrm>
            <a:off x="2945606" y="4635368"/>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D19</a:t>
            </a:r>
          </a:p>
        </p:txBody>
      </p:sp>
      <p:sp>
        <p:nvSpPr>
          <p:cNvPr id="110" name="Rectangle 109">
            <a:extLst>
              <a:ext uri="{FF2B5EF4-FFF2-40B4-BE49-F238E27FC236}">
                <a16:creationId xmlns:a16="http://schemas.microsoft.com/office/drawing/2014/main" id="{5AD61065-024C-7E72-1731-2C71FB253812}"/>
              </a:ext>
            </a:extLst>
          </p:cNvPr>
          <p:cNvSpPr/>
          <p:nvPr/>
        </p:nvSpPr>
        <p:spPr>
          <a:xfrm>
            <a:off x="2945606" y="4525320"/>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D18</a:t>
            </a:r>
          </a:p>
        </p:txBody>
      </p:sp>
      <p:sp>
        <p:nvSpPr>
          <p:cNvPr id="111" name="Rectangle 110">
            <a:extLst>
              <a:ext uri="{FF2B5EF4-FFF2-40B4-BE49-F238E27FC236}">
                <a16:creationId xmlns:a16="http://schemas.microsoft.com/office/drawing/2014/main" id="{FCBA2918-E636-E3CF-00AC-6D66233EB242}"/>
              </a:ext>
            </a:extLst>
          </p:cNvPr>
          <p:cNvSpPr/>
          <p:nvPr/>
        </p:nvSpPr>
        <p:spPr>
          <a:xfrm>
            <a:off x="2945606" y="4414933"/>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D17</a:t>
            </a:r>
          </a:p>
        </p:txBody>
      </p:sp>
      <p:sp>
        <p:nvSpPr>
          <p:cNvPr id="112" name="Rectangle 111">
            <a:extLst>
              <a:ext uri="{FF2B5EF4-FFF2-40B4-BE49-F238E27FC236}">
                <a16:creationId xmlns:a16="http://schemas.microsoft.com/office/drawing/2014/main" id="{B113AC8A-1C2E-A56F-252B-6294106D76B8}"/>
              </a:ext>
            </a:extLst>
          </p:cNvPr>
          <p:cNvSpPr/>
          <p:nvPr/>
        </p:nvSpPr>
        <p:spPr>
          <a:xfrm>
            <a:off x="2945606" y="43048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D16</a:t>
            </a:r>
          </a:p>
        </p:txBody>
      </p:sp>
      <p:sp>
        <p:nvSpPr>
          <p:cNvPr id="113" name="Rectangle 112">
            <a:extLst>
              <a:ext uri="{FF2B5EF4-FFF2-40B4-BE49-F238E27FC236}">
                <a16:creationId xmlns:a16="http://schemas.microsoft.com/office/drawing/2014/main" id="{55E6170E-8605-1022-776C-98C2D378C51A}"/>
              </a:ext>
            </a:extLst>
          </p:cNvPr>
          <p:cNvSpPr/>
          <p:nvPr/>
        </p:nvSpPr>
        <p:spPr>
          <a:xfrm>
            <a:off x="2945606" y="4195185"/>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D15</a:t>
            </a:r>
          </a:p>
        </p:txBody>
      </p:sp>
      <p:sp>
        <p:nvSpPr>
          <p:cNvPr id="114" name="Rectangle 113">
            <a:extLst>
              <a:ext uri="{FF2B5EF4-FFF2-40B4-BE49-F238E27FC236}">
                <a16:creationId xmlns:a16="http://schemas.microsoft.com/office/drawing/2014/main" id="{3214AE12-DAF5-AE8C-7C27-FD8209D4372D}"/>
              </a:ext>
            </a:extLst>
          </p:cNvPr>
          <p:cNvSpPr/>
          <p:nvPr/>
        </p:nvSpPr>
        <p:spPr>
          <a:xfrm>
            <a:off x="2945606" y="4085137"/>
            <a:ext cx="260911" cy="104507"/>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D14</a:t>
            </a:r>
          </a:p>
        </p:txBody>
      </p:sp>
      <p:sp>
        <p:nvSpPr>
          <p:cNvPr id="117" name="Rectangle 116">
            <a:extLst>
              <a:ext uri="{FF2B5EF4-FFF2-40B4-BE49-F238E27FC236}">
                <a16:creationId xmlns:a16="http://schemas.microsoft.com/office/drawing/2014/main" id="{847DDC68-34F3-81F7-2494-2CEAD92DF4F3}"/>
              </a:ext>
            </a:extLst>
          </p:cNvPr>
          <p:cNvSpPr/>
          <p:nvPr/>
        </p:nvSpPr>
        <p:spPr>
          <a:xfrm>
            <a:off x="2838714" y="3868372"/>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VIN</a:t>
            </a:r>
          </a:p>
        </p:txBody>
      </p:sp>
      <p:sp>
        <p:nvSpPr>
          <p:cNvPr id="118" name="Rectangle 117">
            <a:extLst>
              <a:ext uri="{FF2B5EF4-FFF2-40B4-BE49-F238E27FC236}">
                <a16:creationId xmlns:a16="http://schemas.microsoft.com/office/drawing/2014/main" id="{2DCB08B7-6FE0-34D8-71E5-C606EEFB5BA3}"/>
              </a:ext>
            </a:extLst>
          </p:cNvPr>
          <p:cNvSpPr/>
          <p:nvPr/>
        </p:nvSpPr>
        <p:spPr>
          <a:xfrm>
            <a:off x="2838714" y="3758324"/>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19" name="Rectangle 118">
            <a:extLst>
              <a:ext uri="{FF2B5EF4-FFF2-40B4-BE49-F238E27FC236}">
                <a16:creationId xmlns:a16="http://schemas.microsoft.com/office/drawing/2014/main" id="{7E34DE38-F5B7-0CD8-EC45-25AE6D90AFB3}"/>
              </a:ext>
            </a:extLst>
          </p:cNvPr>
          <p:cNvSpPr/>
          <p:nvPr/>
        </p:nvSpPr>
        <p:spPr>
          <a:xfrm>
            <a:off x="2838714" y="3647937"/>
            <a:ext cx="365125" cy="104507"/>
          </a:xfrm>
          <a:prstGeom prst="rect">
            <a:avLst/>
          </a:prstGeom>
          <a:solidFill>
            <a:schemeClr val="bg2">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GND</a:t>
            </a:r>
          </a:p>
        </p:txBody>
      </p:sp>
      <p:sp>
        <p:nvSpPr>
          <p:cNvPr id="120" name="Rectangle 119">
            <a:extLst>
              <a:ext uri="{FF2B5EF4-FFF2-40B4-BE49-F238E27FC236}">
                <a16:creationId xmlns:a16="http://schemas.microsoft.com/office/drawing/2014/main" id="{BB7010D0-0812-1417-7383-C5C8E233CB21}"/>
              </a:ext>
            </a:extLst>
          </p:cNvPr>
          <p:cNvSpPr/>
          <p:nvPr/>
        </p:nvSpPr>
        <p:spPr>
          <a:xfrm>
            <a:off x="2838714" y="35378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+5V</a:t>
            </a:r>
          </a:p>
        </p:txBody>
      </p:sp>
      <p:sp>
        <p:nvSpPr>
          <p:cNvPr id="121" name="Rectangle 120">
            <a:extLst>
              <a:ext uri="{FF2B5EF4-FFF2-40B4-BE49-F238E27FC236}">
                <a16:creationId xmlns:a16="http://schemas.microsoft.com/office/drawing/2014/main" id="{9DBE02D1-82CB-6CDB-53FF-12196574E0BB}"/>
              </a:ext>
            </a:extLst>
          </p:cNvPr>
          <p:cNvSpPr/>
          <p:nvPr/>
        </p:nvSpPr>
        <p:spPr>
          <a:xfrm>
            <a:off x="2838714" y="3428189"/>
            <a:ext cx="365125" cy="104507"/>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+3V3</a:t>
            </a:r>
          </a:p>
        </p:txBody>
      </p:sp>
      <p:sp>
        <p:nvSpPr>
          <p:cNvPr id="122" name="Rectangle 121">
            <a:extLst>
              <a:ext uri="{FF2B5EF4-FFF2-40B4-BE49-F238E27FC236}">
                <a16:creationId xmlns:a16="http://schemas.microsoft.com/office/drawing/2014/main" id="{92A056A0-D6AD-3143-07B9-8A26BC6F9561}"/>
              </a:ext>
            </a:extLst>
          </p:cNvPr>
          <p:cNvSpPr/>
          <p:nvPr/>
        </p:nvSpPr>
        <p:spPr>
          <a:xfrm>
            <a:off x="2838714" y="3318141"/>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Reset</a:t>
            </a:r>
          </a:p>
        </p:txBody>
      </p:sp>
      <p:sp>
        <p:nvSpPr>
          <p:cNvPr id="123" name="Rectangle 122">
            <a:extLst>
              <a:ext uri="{FF2B5EF4-FFF2-40B4-BE49-F238E27FC236}">
                <a16:creationId xmlns:a16="http://schemas.microsoft.com/office/drawing/2014/main" id="{D12779F3-FE66-816D-DD05-A8F46DB2D56C}"/>
              </a:ext>
            </a:extLst>
          </p:cNvPr>
          <p:cNvSpPr/>
          <p:nvPr/>
        </p:nvSpPr>
        <p:spPr>
          <a:xfrm>
            <a:off x="2838714" y="3207754"/>
            <a:ext cx="365125" cy="10450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IOREF</a:t>
            </a:r>
          </a:p>
        </p:txBody>
      </p:sp>
      <p:sp>
        <p:nvSpPr>
          <p:cNvPr id="124" name="Rectangle 123">
            <a:extLst>
              <a:ext uri="{FF2B5EF4-FFF2-40B4-BE49-F238E27FC236}">
                <a16:creationId xmlns:a16="http://schemas.microsoft.com/office/drawing/2014/main" id="{A97C7492-1C5F-F745-7F5A-C363D193C32F}"/>
              </a:ext>
            </a:extLst>
          </p:cNvPr>
          <p:cNvSpPr/>
          <p:nvPr/>
        </p:nvSpPr>
        <p:spPr>
          <a:xfrm>
            <a:off x="2838714" y="3097706"/>
            <a:ext cx="365125" cy="104507"/>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NC</a:t>
            </a:r>
          </a:p>
        </p:txBody>
      </p:sp>
      <p:cxnSp>
        <p:nvCxnSpPr>
          <p:cNvPr id="127" name="Straight Connector 126">
            <a:extLst>
              <a:ext uri="{FF2B5EF4-FFF2-40B4-BE49-F238E27FC236}">
                <a16:creationId xmlns:a16="http://schemas.microsoft.com/office/drawing/2014/main" id="{9E4F71CB-AA37-683B-FF38-9582D3E65315}"/>
              </a:ext>
            </a:extLst>
          </p:cNvPr>
          <p:cNvCxnSpPr>
            <a:cxnSpLocks/>
          </p:cNvCxnSpPr>
          <p:nvPr/>
        </p:nvCxnSpPr>
        <p:spPr>
          <a:xfrm flipV="1">
            <a:off x="3201758" y="3813368"/>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2796CFE5-F6DE-C574-6D95-1B294629C9F8}"/>
              </a:ext>
            </a:extLst>
          </p:cNvPr>
          <p:cNvCxnSpPr>
            <a:cxnSpLocks/>
          </p:cNvCxnSpPr>
          <p:nvPr/>
        </p:nvCxnSpPr>
        <p:spPr>
          <a:xfrm flipV="1">
            <a:off x="3201758" y="392030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47355A3-6888-8DFA-4BB4-8AB1AEF8F95F}"/>
              </a:ext>
            </a:extLst>
          </p:cNvPr>
          <p:cNvCxnSpPr>
            <a:cxnSpLocks/>
          </p:cNvCxnSpPr>
          <p:nvPr/>
        </p:nvCxnSpPr>
        <p:spPr>
          <a:xfrm flipV="1">
            <a:off x="3201758" y="359293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2AE203AF-78BB-471E-8A69-75684410D881}"/>
              </a:ext>
            </a:extLst>
          </p:cNvPr>
          <p:cNvCxnSpPr>
            <a:cxnSpLocks/>
          </p:cNvCxnSpPr>
          <p:nvPr/>
        </p:nvCxnSpPr>
        <p:spPr>
          <a:xfrm flipV="1">
            <a:off x="3201758" y="369986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E90D094-05A6-A633-AD1D-B00D9F83BD1E}"/>
              </a:ext>
            </a:extLst>
          </p:cNvPr>
          <p:cNvCxnSpPr>
            <a:cxnSpLocks/>
          </p:cNvCxnSpPr>
          <p:nvPr/>
        </p:nvCxnSpPr>
        <p:spPr>
          <a:xfrm flipV="1">
            <a:off x="3201758" y="3373185"/>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4DBB65E-9B60-CBE7-699B-9BFDF0702659}"/>
              </a:ext>
            </a:extLst>
          </p:cNvPr>
          <p:cNvCxnSpPr>
            <a:cxnSpLocks/>
          </p:cNvCxnSpPr>
          <p:nvPr/>
        </p:nvCxnSpPr>
        <p:spPr>
          <a:xfrm flipV="1">
            <a:off x="3201758" y="348011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3A82CA1C-B116-6183-D6A7-19644704C28B}"/>
              </a:ext>
            </a:extLst>
          </p:cNvPr>
          <p:cNvCxnSpPr>
            <a:cxnSpLocks/>
          </p:cNvCxnSpPr>
          <p:nvPr/>
        </p:nvCxnSpPr>
        <p:spPr>
          <a:xfrm flipV="1">
            <a:off x="3201758" y="3152750"/>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5427866B-449F-D11B-8D27-4AA27EAA7127}"/>
              </a:ext>
            </a:extLst>
          </p:cNvPr>
          <p:cNvCxnSpPr>
            <a:cxnSpLocks/>
          </p:cNvCxnSpPr>
          <p:nvPr/>
        </p:nvCxnSpPr>
        <p:spPr>
          <a:xfrm flipV="1">
            <a:off x="3201758" y="3259684"/>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E23CE928-9B26-419D-5BB5-7B51595542A8}"/>
              </a:ext>
            </a:extLst>
          </p:cNvPr>
          <p:cNvCxnSpPr>
            <a:cxnSpLocks/>
          </p:cNvCxnSpPr>
          <p:nvPr/>
        </p:nvCxnSpPr>
        <p:spPr>
          <a:xfrm flipV="1">
            <a:off x="3204137" y="4575372"/>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F9049296-465B-AE32-ABC5-3629A0FD25B2}"/>
              </a:ext>
            </a:extLst>
          </p:cNvPr>
          <p:cNvCxnSpPr>
            <a:cxnSpLocks/>
          </p:cNvCxnSpPr>
          <p:nvPr/>
        </p:nvCxnSpPr>
        <p:spPr>
          <a:xfrm flipV="1">
            <a:off x="3204137" y="4682306"/>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A00805DF-8B89-6A87-2CC1-12459A96B840}"/>
              </a:ext>
            </a:extLst>
          </p:cNvPr>
          <p:cNvCxnSpPr>
            <a:cxnSpLocks/>
          </p:cNvCxnSpPr>
          <p:nvPr/>
        </p:nvCxnSpPr>
        <p:spPr>
          <a:xfrm flipV="1">
            <a:off x="3204137" y="4354937"/>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17A400C-5076-D65D-65D6-4894BA27AAE7}"/>
              </a:ext>
            </a:extLst>
          </p:cNvPr>
          <p:cNvCxnSpPr>
            <a:cxnSpLocks/>
          </p:cNvCxnSpPr>
          <p:nvPr/>
        </p:nvCxnSpPr>
        <p:spPr>
          <a:xfrm flipV="1">
            <a:off x="3204137" y="4461871"/>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E1C4CDD1-6915-79F1-F773-DCBB4BF3C24D}"/>
              </a:ext>
            </a:extLst>
          </p:cNvPr>
          <p:cNvCxnSpPr>
            <a:cxnSpLocks/>
          </p:cNvCxnSpPr>
          <p:nvPr/>
        </p:nvCxnSpPr>
        <p:spPr>
          <a:xfrm flipV="1">
            <a:off x="3204137" y="4135189"/>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83ABE065-EED1-ACA9-2BFF-BFE738E5EE35}"/>
              </a:ext>
            </a:extLst>
          </p:cNvPr>
          <p:cNvCxnSpPr>
            <a:cxnSpLocks/>
          </p:cNvCxnSpPr>
          <p:nvPr/>
        </p:nvCxnSpPr>
        <p:spPr>
          <a:xfrm flipV="1">
            <a:off x="3204137" y="4242123"/>
            <a:ext cx="196261" cy="1"/>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41" name="Rectangle 140">
            <a:extLst>
              <a:ext uri="{FF2B5EF4-FFF2-40B4-BE49-F238E27FC236}">
                <a16:creationId xmlns:a16="http://schemas.microsoft.com/office/drawing/2014/main" id="{3B493ABA-AFC8-3829-7B1F-CADBB4A935BF}"/>
              </a:ext>
            </a:extLst>
          </p:cNvPr>
          <p:cNvSpPr/>
          <p:nvPr/>
        </p:nvSpPr>
        <p:spPr>
          <a:xfrm>
            <a:off x="2745673" y="4636485"/>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A5</a:t>
            </a:r>
          </a:p>
        </p:txBody>
      </p:sp>
      <p:sp>
        <p:nvSpPr>
          <p:cNvPr id="142" name="Rectangle 141">
            <a:extLst>
              <a:ext uri="{FF2B5EF4-FFF2-40B4-BE49-F238E27FC236}">
                <a16:creationId xmlns:a16="http://schemas.microsoft.com/office/drawing/2014/main" id="{33298BC1-99E5-D740-9DFF-F860DDE37837}"/>
              </a:ext>
            </a:extLst>
          </p:cNvPr>
          <p:cNvSpPr/>
          <p:nvPr/>
        </p:nvSpPr>
        <p:spPr>
          <a:xfrm>
            <a:off x="2745673" y="4526437"/>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A4</a:t>
            </a:r>
          </a:p>
        </p:txBody>
      </p:sp>
      <p:sp>
        <p:nvSpPr>
          <p:cNvPr id="143" name="Rectangle 142">
            <a:extLst>
              <a:ext uri="{FF2B5EF4-FFF2-40B4-BE49-F238E27FC236}">
                <a16:creationId xmlns:a16="http://schemas.microsoft.com/office/drawing/2014/main" id="{FCAF0AAF-C32B-6FAC-7F05-2D5DFB1CCAFE}"/>
              </a:ext>
            </a:extLst>
          </p:cNvPr>
          <p:cNvSpPr/>
          <p:nvPr/>
        </p:nvSpPr>
        <p:spPr>
          <a:xfrm>
            <a:off x="2745673" y="4416050"/>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A3</a:t>
            </a:r>
          </a:p>
        </p:txBody>
      </p:sp>
      <p:sp>
        <p:nvSpPr>
          <p:cNvPr id="144" name="Rectangle 143">
            <a:extLst>
              <a:ext uri="{FF2B5EF4-FFF2-40B4-BE49-F238E27FC236}">
                <a16:creationId xmlns:a16="http://schemas.microsoft.com/office/drawing/2014/main" id="{F9B906C5-188F-C54D-777F-3CDE3DABD527}"/>
              </a:ext>
            </a:extLst>
          </p:cNvPr>
          <p:cNvSpPr/>
          <p:nvPr/>
        </p:nvSpPr>
        <p:spPr>
          <a:xfrm>
            <a:off x="2745673" y="43060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A2</a:t>
            </a:r>
          </a:p>
        </p:txBody>
      </p:sp>
      <p:sp>
        <p:nvSpPr>
          <p:cNvPr id="145" name="Rectangle 144">
            <a:extLst>
              <a:ext uri="{FF2B5EF4-FFF2-40B4-BE49-F238E27FC236}">
                <a16:creationId xmlns:a16="http://schemas.microsoft.com/office/drawing/2014/main" id="{6B62467F-2E06-C5BC-5D48-DD03918D10E0}"/>
              </a:ext>
            </a:extLst>
          </p:cNvPr>
          <p:cNvSpPr/>
          <p:nvPr/>
        </p:nvSpPr>
        <p:spPr>
          <a:xfrm>
            <a:off x="2745673" y="4196302"/>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A1</a:t>
            </a:r>
          </a:p>
        </p:txBody>
      </p:sp>
      <p:sp>
        <p:nvSpPr>
          <p:cNvPr id="146" name="Rectangle 145">
            <a:extLst>
              <a:ext uri="{FF2B5EF4-FFF2-40B4-BE49-F238E27FC236}">
                <a16:creationId xmlns:a16="http://schemas.microsoft.com/office/drawing/2014/main" id="{2036F5E3-9E4D-1999-3828-21DD84313EE5}"/>
              </a:ext>
            </a:extLst>
          </p:cNvPr>
          <p:cNvSpPr/>
          <p:nvPr/>
        </p:nvSpPr>
        <p:spPr>
          <a:xfrm>
            <a:off x="2745673" y="4086254"/>
            <a:ext cx="185173" cy="104507"/>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A0</a:t>
            </a:r>
          </a:p>
        </p:txBody>
      </p:sp>
      <p:sp>
        <p:nvSpPr>
          <p:cNvPr id="147" name="Rectangle 146">
            <a:extLst>
              <a:ext uri="{FF2B5EF4-FFF2-40B4-BE49-F238E27FC236}">
                <a16:creationId xmlns:a16="http://schemas.microsoft.com/office/drawing/2014/main" id="{96200376-606A-A0AF-9984-AB7B3ABC397C}"/>
              </a:ext>
            </a:extLst>
          </p:cNvPr>
          <p:cNvSpPr/>
          <p:nvPr/>
        </p:nvSpPr>
        <p:spPr>
          <a:xfrm>
            <a:off x="5564177" y="326431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CIPO</a:t>
            </a:r>
          </a:p>
        </p:txBody>
      </p:sp>
      <p:sp>
        <p:nvSpPr>
          <p:cNvPr id="148" name="Rectangle 147">
            <a:extLst>
              <a:ext uri="{FF2B5EF4-FFF2-40B4-BE49-F238E27FC236}">
                <a16:creationId xmlns:a16="http://schemas.microsoft.com/office/drawing/2014/main" id="{29552903-E347-8B6B-A940-F179B998E3F0}"/>
              </a:ext>
            </a:extLst>
          </p:cNvPr>
          <p:cNvSpPr/>
          <p:nvPr/>
        </p:nvSpPr>
        <p:spPr>
          <a:xfrm>
            <a:off x="5564177" y="3154265"/>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SCK</a:t>
            </a:r>
          </a:p>
        </p:txBody>
      </p:sp>
      <p:sp>
        <p:nvSpPr>
          <p:cNvPr id="149" name="Rectangle 148">
            <a:extLst>
              <a:ext uri="{FF2B5EF4-FFF2-40B4-BE49-F238E27FC236}">
                <a16:creationId xmlns:a16="http://schemas.microsoft.com/office/drawing/2014/main" id="{DD1DA1ED-2C99-1D5E-3CDE-779E966ECB9E}"/>
              </a:ext>
            </a:extLst>
          </p:cNvPr>
          <p:cNvSpPr/>
          <p:nvPr/>
        </p:nvSpPr>
        <p:spPr>
          <a:xfrm>
            <a:off x="5564177" y="348632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SS</a:t>
            </a:r>
          </a:p>
        </p:txBody>
      </p:sp>
      <p:sp>
        <p:nvSpPr>
          <p:cNvPr id="150" name="Rectangle 149">
            <a:extLst>
              <a:ext uri="{FF2B5EF4-FFF2-40B4-BE49-F238E27FC236}">
                <a16:creationId xmlns:a16="http://schemas.microsoft.com/office/drawing/2014/main" id="{CAAD02AB-044A-22BF-1493-B705A91F0DC7}"/>
              </a:ext>
            </a:extLst>
          </p:cNvPr>
          <p:cNvSpPr/>
          <p:nvPr/>
        </p:nvSpPr>
        <p:spPr>
          <a:xfrm>
            <a:off x="5564177" y="3376273"/>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COPI</a:t>
            </a:r>
          </a:p>
        </p:txBody>
      </p:sp>
      <p:sp>
        <p:nvSpPr>
          <p:cNvPr id="151" name="TextBox 150">
            <a:extLst>
              <a:ext uri="{FF2B5EF4-FFF2-40B4-BE49-F238E27FC236}">
                <a16:creationId xmlns:a16="http://schemas.microsoft.com/office/drawing/2014/main" id="{B06A5FCB-C985-73B8-7B86-0EF78FC46A9F}"/>
              </a:ext>
            </a:extLst>
          </p:cNvPr>
          <p:cNvSpPr txBox="1"/>
          <p:nvPr/>
        </p:nvSpPr>
        <p:spPr>
          <a:xfrm>
            <a:off x="5974557" y="3299986"/>
            <a:ext cx="483394" cy="1661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SPI</a:t>
            </a:r>
            <a:endParaRPr lang="en-US" sz="1200" kern="1200" dirty="0">
              <a:solidFill>
                <a:schemeClr val="tx2"/>
              </a:solidFill>
              <a:latin typeface="+mn-lt"/>
              <a:ea typeface="+mn-ea"/>
              <a:cs typeface="+mn-cs"/>
            </a:endParaRPr>
          </a:p>
        </p:txBody>
      </p:sp>
      <p:sp>
        <p:nvSpPr>
          <p:cNvPr id="156" name="Rectangle 155">
            <a:extLst>
              <a:ext uri="{FF2B5EF4-FFF2-40B4-BE49-F238E27FC236}">
                <a16:creationId xmlns:a16="http://schemas.microsoft.com/office/drawing/2014/main" id="{4B6AD198-8BAD-9446-7AFA-73D866E591B8}"/>
              </a:ext>
            </a:extLst>
          </p:cNvPr>
          <p:cNvSpPr/>
          <p:nvPr/>
        </p:nvSpPr>
        <p:spPr>
          <a:xfrm>
            <a:off x="2367687" y="4635009"/>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SCL</a:t>
            </a:r>
          </a:p>
        </p:txBody>
      </p:sp>
      <p:sp>
        <p:nvSpPr>
          <p:cNvPr id="157" name="Rectangle 156">
            <a:extLst>
              <a:ext uri="{FF2B5EF4-FFF2-40B4-BE49-F238E27FC236}">
                <a16:creationId xmlns:a16="http://schemas.microsoft.com/office/drawing/2014/main" id="{8CECE055-B576-4D13-3613-F8DFF7760F87}"/>
              </a:ext>
            </a:extLst>
          </p:cNvPr>
          <p:cNvSpPr/>
          <p:nvPr/>
        </p:nvSpPr>
        <p:spPr>
          <a:xfrm>
            <a:off x="2367687" y="4524961"/>
            <a:ext cx="365125" cy="104507"/>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SDA</a:t>
            </a:r>
          </a:p>
        </p:txBody>
      </p:sp>
      <p:sp>
        <p:nvSpPr>
          <p:cNvPr id="158" name="TextBox 157">
            <a:extLst>
              <a:ext uri="{FF2B5EF4-FFF2-40B4-BE49-F238E27FC236}">
                <a16:creationId xmlns:a16="http://schemas.microsoft.com/office/drawing/2014/main" id="{0C4F18A1-2C4D-40AE-C2B8-196CA3214383}"/>
              </a:ext>
            </a:extLst>
          </p:cNvPr>
          <p:cNvSpPr txBox="1"/>
          <p:nvPr/>
        </p:nvSpPr>
        <p:spPr>
          <a:xfrm>
            <a:off x="1836233" y="4558063"/>
            <a:ext cx="483394" cy="166199"/>
          </a:xfrm>
          <a:prstGeom prst="rect">
            <a:avLst/>
          </a:prstGeom>
          <a:noFill/>
        </p:spPr>
        <p:txBody>
          <a:bodyPr wrap="square" lIns="0" tIns="0" rIns="0" bIns="0" rtlCol="0">
            <a:spAutoFit/>
          </a:bodyPr>
          <a:lstStyle/>
          <a:p>
            <a:pPr marL="0" indent="0" algn="r"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I2C-Alt</a:t>
            </a:r>
            <a:endParaRPr lang="en-US" sz="1200" kern="1200" dirty="0">
              <a:solidFill>
                <a:schemeClr val="tx2"/>
              </a:solidFill>
              <a:latin typeface="+mn-lt"/>
              <a:ea typeface="+mn-ea"/>
              <a:cs typeface="+mn-cs"/>
            </a:endParaRPr>
          </a:p>
        </p:txBody>
      </p:sp>
      <p:sp>
        <p:nvSpPr>
          <p:cNvPr id="159" name="Rectangle 158">
            <a:extLst>
              <a:ext uri="{FF2B5EF4-FFF2-40B4-BE49-F238E27FC236}">
                <a16:creationId xmlns:a16="http://schemas.microsoft.com/office/drawing/2014/main" id="{6016605C-F56A-F325-C020-DA00EA316922}"/>
              </a:ext>
            </a:extLst>
          </p:cNvPr>
          <p:cNvSpPr/>
          <p:nvPr/>
        </p:nvSpPr>
        <p:spPr>
          <a:xfrm>
            <a:off x="2124075" y="2600423"/>
            <a:ext cx="821531" cy="129212"/>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Analog</a:t>
            </a:r>
          </a:p>
        </p:txBody>
      </p:sp>
      <p:sp>
        <p:nvSpPr>
          <p:cNvPr id="160" name="Rectangle 159">
            <a:extLst>
              <a:ext uri="{FF2B5EF4-FFF2-40B4-BE49-F238E27FC236}">
                <a16:creationId xmlns:a16="http://schemas.microsoft.com/office/drawing/2014/main" id="{5DA5C1D3-BD25-244E-E647-ED5E4A27248B}"/>
              </a:ext>
            </a:extLst>
          </p:cNvPr>
          <p:cNvSpPr/>
          <p:nvPr/>
        </p:nvSpPr>
        <p:spPr>
          <a:xfrm>
            <a:off x="2124075" y="2458543"/>
            <a:ext cx="821531" cy="12921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Digital</a:t>
            </a:r>
          </a:p>
        </p:txBody>
      </p:sp>
      <p:sp>
        <p:nvSpPr>
          <p:cNvPr id="161" name="Rectangle 160">
            <a:extLst>
              <a:ext uri="{FF2B5EF4-FFF2-40B4-BE49-F238E27FC236}">
                <a16:creationId xmlns:a16="http://schemas.microsoft.com/office/drawing/2014/main" id="{B63866DB-25DF-8C2A-B181-D888012B2D64}"/>
              </a:ext>
            </a:extLst>
          </p:cNvPr>
          <p:cNvSpPr/>
          <p:nvPr/>
        </p:nvSpPr>
        <p:spPr>
          <a:xfrm>
            <a:off x="2124071" y="2743297"/>
            <a:ext cx="821531" cy="129212"/>
          </a:xfrm>
          <a:prstGeom prst="rec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900" dirty="0"/>
              <a:t>Communication</a:t>
            </a:r>
          </a:p>
        </p:txBody>
      </p:sp>
    </p:spTree>
    <p:extLst>
      <p:ext uri="{BB962C8B-B14F-4D97-AF65-F5344CB8AC3E}">
        <p14:creationId xmlns:p14="http://schemas.microsoft.com/office/powerpoint/2010/main" val="1001729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332623" y="2373671"/>
            <a:ext cx="5639673"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Reference Application</a:t>
            </a:r>
            <a:br>
              <a:rPr lang="en-US" sz="1400" dirty="0"/>
            </a:br>
            <a:r>
              <a:rPr lang="en-US" sz="1400" dirty="0"/>
              <a:t>(*.</a:t>
            </a:r>
            <a:r>
              <a:rPr lang="en-US" sz="1400" dirty="0" err="1"/>
              <a:t>cproject.yml</a:t>
            </a:r>
            <a:r>
              <a:rPr lang="en-US" sz="1400" dirty="0"/>
              <a:t>)</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5969398" y="3616112"/>
            <a:ext cx="272480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332623" y="4637050"/>
            <a:ext cx="2799306"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Board</a:t>
            </a:r>
            <a:br>
              <a:rPr lang="en-US" sz="1400" dirty="0"/>
            </a:br>
            <a:r>
              <a:rPr lang="en-US" sz="1200" dirty="0"/>
              <a:t>(&lt;board-name&gt;.</a:t>
            </a:r>
            <a:r>
              <a:rPr lang="en-US" sz="1200" dirty="0" err="1"/>
              <a:t>clayer.yml</a:t>
            </a:r>
            <a:r>
              <a:rPr lang="en-US" sz="1200" dirty="0"/>
              <a:t>)</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6668690" y="3442021"/>
            <a:ext cx="2736936"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3" name="Rectangle 2">
            <a:extLst>
              <a:ext uri="{FF2B5EF4-FFF2-40B4-BE49-F238E27FC236}">
                <a16:creationId xmlns:a16="http://schemas.microsoft.com/office/drawing/2014/main" id="{824DA793-7727-3BEF-BCD6-9613B532868A}"/>
              </a:ext>
            </a:extLst>
          </p:cNvPr>
          <p:cNvSpPr/>
          <p:nvPr/>
        </p:nvSpPr>
        <p:spPr>
          <a:xfrm>
            <a:off x="1332624"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Socket</a:t>
            </a:r>
            <a:br>
              <a:rPr lang="en-US" sz="1400" dirty="0"/>
            </a:br>
            <a:r>
              <a:rPr lang="en-US" sz="1400" dirty="0"/>
              <a:t>Network Connectivity</a:t>
            </a:r>
            <a:endParaRPr lang="en-US" sz="1200" dirty="0"/>
          </a:p>
        </p:txBody>
      </p:sp>
      <p:sp>
        <p:nvSpPr>
          <p:cNvPr id="4" name="Rectangle 3">
            <a:extLst>
              <a:ext uri="{FF2B5EF4-FFF2-40B4-BE49-F238E27FC236}">
                <a16:creationId xmlns:a16="http://schemas.microsoft.com/office/drawing/2014/main" id="{3D09EB5A-9FF8-9C03-3E56-2B15AF16267F}"/>
              </a:ext>
            </a:extLst>
          </p:cNvPr>
          <p:cNvSpPr/>
          <p:nvPr/>
        </p:nvSpPr>
        <p:spPr>
          <a:xfrm>
            <a:off x="1332623" y="4377150"/>
            <a:ext cx="2799306"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332624"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7589373" y="2373671"/>
            <a:ext cx="0" cy="273693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9F5E5A3B-7539-9B55-9C6A-4891B6EE15D3}"/>
              </a:ext>
            </a:extLst>
          </p:cNvPr>
          <p:cNvSpPr/>
          <p:nvPr/>
        </p:nvSpPr>
        <p:spPr>
          <a:xfrm>
            <a:off x="4299517" y="4637050"/>
            <a:ext cx="268531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Shield</a:t>
            </a:r>
            <a:br>
              <a:rPr lang="en-US" sz="1400" dirty="0"/>
            </a:br>
            <a:r>
              <a:rPr lang="en-US" sz="1200" dirty="0"/>
              <a:t>(&lt;shield-name&gt;.</a:t>
            </a:r>
            <a:r>
              <a:rPr lang="en-US" sz="1200" dirty="0" err="1"/>
              <a:t>clayer.yml</a:t>
            </a:r>
            <a:r>
              <a:rPr lang="en-US" sz="1200" dirty="0"/>
              <a:t>)</a:t>
            </a:r>
          </a:p>
        </p:txBody>
      </p:sp>
      <p:sp>
        <p:nvSpPr>
          <p:cNvPr id="19" name="Rectangle 18">
            <a:extLst>
              <a:ext uri="{FF2B5EF4-FFF2-40B4-BE49-F238E27FC236}">
                <a16:creationId xmlns:a16="http://schemas.microsoft.com/office/drawing/2014/main" id="{1B42125C-DD62-A635-44F1-5F7CDA2D1A1C}"/>
              </a:ext>
            </a:extLst>
          </p:cNvPr>
          <p:cNvSpPr/>
          <p:nvPr/>
        </p:nvSpPr>
        <p:spPr>
          <a:xfrm>
            <a:off x="4299514" y="4375384"/>
            <a:ext cx="2685310" cy="2641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Shield-specific API</a:t>
            </a:r>
            <a:endParaRPr lang="en-US" sz="1200" dirty="0"/>
          </a:p>
        </p:txBody>
      </p:sp>
      <p:sp>
        <p:nvSpPr>
          <p:cNvPr id="14" name="Rectangle 13">
            <a:extLst>
              <a:ext uri="{FF2B5EF4-FFF2-40B4-BE49-F238E27FC236}">
                <a16:creationId xmlns:a16="http://schemas.microsoft.com/office/drawing/2014/main" id="{19E5BD84-2F57-B771-7D02-9688D2F7B717}"/>
              </a:ext>
            </a:extLst>
          </p:cNvPr>
          <p:cNvSpPr/>
          <p:nvPr/>
        </p:nvSpPr>
        <p:spPr>
          <a:xfrm>
            <a:off x="3265687"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RTOS</a:t>
            </a:r>
            <a:br>
              <a:rPr lang="en-US" sz="1400" dirty="0"/>
            </a:br>
            <a:r>
              <a:rPr lang="en-US" sz="1400" dirty="0" err="1"/>
              <a:t>RTOS</a:t>
            </a:r>
            <a:r>
              <a:rPr lang="en-US" sz="1400" dirty="0"/>
              <a:t> Functionality</a:t>
            </a:r>
            <a:endParaRPr lang="en-US" sz="1200" dirty="0"/>
          </a:p>
        </p:txBody>
      </p:sp>
      <p:sp>
        <p:nvSpPr>
          <p:cNvPr id="15" name="Rectangle 14">
            <a:extLst>
              <a:ext uri="{FF2B5EF4-FFF2-40B4-BE49-F238E27FC236}">
                <a16:creationId xmlns:a16="http://schemas.microsoft.com/office/drawing/2014/main" id="{AEE9D348-E1B0-D4A3-E37B-DC09E9433C4A}"/>
              </a:ext>
            </a:extLst>
          </p:cNvPr>
          <p:cNvSpPr/>
          <p:nvPr/>
        </p:nvSpPr>
        <p:spPr>
          <a:xfrm>
            <a:off x="3265687"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CMSIS-RTOS2 API</a:t>
            </a:r>
          </a:p>
        </p:txBody>
      </p:sp>
      <p:sp>
        <p:nvSpPr>
          <p:cNvPr id="21" name="Rectangle 20">
            <a:extLst>
              <a:ext uri="{FF2B5EF4-FFF2-40B4-BE49-F238E27FC236}">
                <a16:creationId xmlns:a16="http://schemas.microsoft.com/office/drawing/2014/main" id="{BC50AE92-E425-3B8A-C506-E6AFAE3AC37E}"/>
              </a:ext>
            </a:extLst>
          </p:cNvPr>
          <p:cNvSpPr/>
          <p:nvPr/>
        </p:nvSpPr>
        <p:spPr>
          <a:xfrm>
            <a:off x="5189393" y="3429000"/>
            <a:ext cx="1776040" cy="653684"/>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Layer Type: Stream</a:t>
            </a:r>
            <a:br>
              <a:rPr lang="en-US" sz="1400" dirty="0"/>
            </a:br>
            <a:r>
              <a:rPr lang="en-US" sz="1400" dirty="0"/>
              <a:t>Sensor Middleware</a:t>
            </a:r>
            <a:endParaRPr lang="en-US" sz="1200" dirty="0"/>
          </a:p>
        </p:txBody>
      </p:sp>
      <p:sp>
        <p:nvSpPr>
          <p:cNvPr id="23" name="Rectangle 22">
            <a:extLst>
              <a:ext uri="{FF2B5EF4-FFF2-40B4-BE49-F238E27FC236}">
                <a16:creationId xmlns:a16="http://schemas.microsoft.com/office/drawing/2014/main" id="{75B934F7-9B69-3C72-EBA1-58F3174ED732}"/>
              </a:ext>
            </a:extLst>
          </p:cNvPr>
          <p:cNvSpPr/>
          <p:nvPr/>
        </p:nvSpPr>
        <p:spPr>
          <a:xfrm>
            <a:off x="5189393" y="3164817"/>
            <a:ext cx="177604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Data Stream API</a:t>
            </a:r>
          </a:p>
        </p:txBody>
      </p:sp>
      <p:sp>
        <p:nvSpPr>
          <p:cNvPr id="25" name="TextBox 24">
            <a:extLst>
              <a:ext uri="{FF2B5EF4-FFF2-40B4-BE49-F238E27FC236}">
                <a16:creationId xmlns:a16="http://schemas.microsoft.com/office/drawing/2014/main" id="{E5747A7F-1BA3-4D07-CE7D-A6CA0B407E20}"/>
              </a:ext>
            </a:extLst>
          </p:cNvPr>
          <p:cNvSpPr txBox="1"/>
          <p:nvPr/>
        </p:nvSpPr>
        <p:spPr>
          <a:xfrm rot="16200000">
            <a:off x="6997558" y="3734208"/>
            <a:ext cx="1196238" cy="1661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Security Boundary</a:t>
            </a:r>
          </a:p>
        </p:txBody>
      </p:sp>
    </p:spTree>
    <p:extLst>
      <p:ext uri="{BB962C8B-B14F-4D97-AF65-F5344CB8AC3E}">
        <p14:creationId xmlns:p14="http://schemas.microsoft.com/office/powerpoint/2010/main" val="224679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Define an overall multi-project workflow that starts from </a:t>
            </a:r>
            <a:r>
              <a:rPr lang="en-US" sz="2000" dirty="0">
                <a:solidFill>
                  <a:schemeClr val="bg2">
                    <a:lumMod val="25000"/>
                  </a:schemeClr>
                </a:solidFill>
                <a:latin typeface="Calibri"/>
              </a:rPr>
              <a:t>*.</a:t>
            </a:r>
            <a:r>
              <a:rPr lang="en-US" sz="2000" dirty="0" err="1">
                <a:solidFill>
                  <a:schemeClr val="bg2">
                    <a:lumMod val="25000"/>
                  </a:schemeClr>
                </a:solidFill>
                <a:latin typeface="Calibri"/>
              </a:rPr>
              <a:t>cbuild-idx.yml</a:t>
            </a:r>
            <a:r>
              <a:rPr lang="en-US" sz="2000" dirty="0">
                <a:solidFill>
                  <a:schemeClr val="bg2">
                    <a:lumMod val="25000"/>
                  </a:schemeClr>
                </a:solidFill>
                <a:latin typeface="Calibri"/>
              </a:rPr>
              <a:t> (as </a:t>
            </a:r>
            <a:r>
              <a:rPr lang="en-US" sz="2000" dirty="0" err="1">
                <a:solidFill>
                  <a:schemeClr val="bg2">
                    <a:lumMod val="25000"/>
                  </a:schemeClr>
                </a:solidFill>
                <a:latin typeface="Calibri"/>
              </a:rPr>
              <a:t>cbuild</a:t>
            </a:r>
            <a:r>
              <a:rPr lang="en-US" sz="2000" dirty="0">
                <a:solidFill>
                  <a:schemeClr val="bg2">
                    <a:lumMod val="25000"/>
                  </a:schemeClr>
                </a:solidFill>
                <a:latin typeface="Calibri"/>
              </a:rPr>
              <a:t> input file)</a:t>
            </a:r>
            <a:endParaRPr lang="en-US" sz="2000" dirty="0"/>
          </a:p>
          <a:p>
            <a:r>
              <a:rPr lang="en-US" sz="2000" dirty="0"/>
              <a:t>Complete Generator Workflow</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5487FEAB-7D2D-4E65-8BF8-9C55DAECCD8A}"/>
              </a:ext>
            </a:extLst>
          </p:cNvPr>
          <p:cNvSpPr/>
          <p:nvPr/>
        </p:nvSpPr>
        <p:spPr>
          <a:xfrm>
            <a:off x="2114292" y="1821293"/>
            <a:ext cx="1786690" cy="241250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Application</a:t>
            </a:r>
          </a:p>
        </p:txBody>
      </p:sp>
      <p:sp>
        <p:nvSpPr>
          <p:cNvPr id="21" name="Rectangle 20">
            <a:extLst>
              <a:ext uri="{FF2B5EF4-FFF2-40B4-BE49-F238E27FC236}">
                <a16:creationId xmlns:a16="http://schemas.microsoft.com/office/drawing/2014/main" id="{0F8F6D10-7E91-4D68-8F46-4EF0F023AF1B}"/>
              </a:ext>
            </a:extLst>
          </p:cNvPr>
          <p:cNvSpPr/>
          <p:nvPr/>
        </p:nvSpPr>
        <p:spPr>
          <a:xfrm>
            <a:off x="4189273" y="2873349"/>
            <a:ext cx="1551974" cy="135804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2307202" y="2125440"/>
            <a:ext cx="1333416" cy="760435"/>
          </a:xfrm>
          <a:prstGeom prst="flowChart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and Build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Parameters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2278322" y="3105955"/>
            <a:ext cx="1449805" cy="1010653"/>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lang="en-US" sz="1000" dirty="0">
                <a:solidFill>
                  <a:schemeClr val="bg2">
                    <a:lumMod val="25000"/>
                  </a:schemeClr>
                </a:solidFill>
                <a:latin typeface="Calibri"/>
              </a:rPr>
              <a:t>source files and </a:t>
            </a:r>
            <a:br>
              <a:rPr lang="en-US" sz="1000" dirty="0">
                <a:solidFill>
                  <a:schemeClr val="bg2">
                    <a:lumMod val="25000"/>
                  </a:schemeClr>
                </a:solidFill>
                <a:latin typeface="Calibri"/>
              </a:rPr>
            </a:br>
            <a:r>
              <a:rPr lang="en-US" sz="1000" dirty="0">
                <a:solidFill>
                  <a:schemeClr val="bg2">
                    <a:lumMod val="25000"/>
                  </a:schemeClr>
                </a:solidFill>
                <a:latin typeface="Calibri"/>
              </a:rPr>
              <a:t>SW components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2968620" y="282923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8119DA75-D395-4806-9923-A60C1658B62A}"/>
              </a:ext>
            </a:extLst>
          </p:cNvPr>
          <p:cNvSpPr/>
          <p:nvPr/>
        </p:nvSpPr>
        <p:spPr>
          <a:xfrm>
            <a:off x="4178926" y="1821293"/>
            <a:ext cx="1540042" cy="805318"/>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lang="en-US" sz="1200" dirty="0">
                <a:solidFill>
                  <a:srgbClr val="FFFFFF"/>
                </a:solidFill>
                <a:latin typeface="Calibri"/>
              </a:rPr>
              <a:t>Project Manager</a:t>
            </a:r>
            <a:endParaRPr kumimoji="0" lang="en-GB" sz="12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3897417" y="2125440"/>
            <a:ext cx="270221"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94F6C09C-110C-7C2E-9C31-5970D150646B}"/>
              </a:ext>
            </a:extLst>
          </p:cNvPr>
          <p:cNvSpPr/>
          <p:nvPr/>
        </p:nvSpPr>
        <p:spPr>
          <a:xfrm>
            <a:off x="4294967" y="3240909"/>
            <a:ext cx="1309094" cy="859961"/>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defTabSz="914400" rtl="0" eaLnBrk="0" fontAlgn="base" latinLnBrk="0" hangingPunct="0">
              <a:lnSpc>
                <a:spcPct val="100000"/>
              </a:lnSpc>
              <a:spcBef>
                <a:spcPct val="0"/>
              </a:spcBef>
              <a:spcAft>
                <a:spcPct val="0"/>
              </a:spcAft>
              <a:buClrTx/>
              <a:buSzTx/>
              <a:tabLst/>
              <a:defRPr/>
            </a:pPr>
            <a:r>
              <a:rPr lang="en-US" sz="1000" dirty="0">
                <a:solidFill>
                  <a:schemeClr val="bg2">
                    <a:lumMod val="25000"/>
                  </a:schemeClr>
                </a:solidFill>
                <a:latin typeface="Calibri"/>
              </a:rPr>
              <a:t>Device/Processor</a:t>
            </a:r>
            <a:br>
              <a:rPr lang="en-US" sz="1000" dirty="0">
                <a:solidFill>
                  <a:schemeClr val="bg2">
                    <a:lumMod val="25000"/>
                  </a:schemeClr>
                </a:solidFill>
                <a:latin typeface="Calibri"/>
              </a:rPr>
            </a:br>
            <a:r>
              <a:rPr lang="en-US" sz="1000" dirty="0">
                <a:solidFill>
                  <a:schemeClr val="bg2">
                    <a:lumMod val="25000"/>
                  </a:schemeClr>
                </a:solidFill>
                <a:latin typeface="Calibri"/>
              </a:rPr>
              <a:t>Information</a:t>
            </a:r>
          </a:p>
          <a:p>
            <a:pPr marL="0" marR="0" lvl="0" indent="0"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Software Building</a:t>
            </a:r>
            <a:br>
              <a:rPr lang="en-US" sz="1000" dirty="0">
                <a:solidFill>
                  <a:schemeClr val="bg2">
                    <a:lumMod val="25000"/>
                  </a:schemeClr>
                </a:solidFill>
                <a:latin typeface="Calibri"/>
              </a:rPr>
            </a:br>
            <a:r>
              <a:rPr lang="en-US" sz="1000" dirty="0">
                <a:solidFill>
                  <a:schemeClr val="bg2">
                    <a:lumMod val="25000"/>
                  </a:schemeClr>
                </a:solidFill>
                <a:latin typeface="Calibri"/>
              </a:rPr>
              <a:t>Blocks</a:t>
            </a:r>
          </a:p>
        </p:txBody>
      </p:sp>
      <p:sp>
        <p:nvSpPr>
          <p:cNvPr id="51" name="Arrow: Right 50">
            <a:extLst>
              <a:ext uri="{FF2B5EF4-FFF2-40B4-BE49-F238E27FC236}">
                <a16:creationId xmlns:a16="http://schemas.microsoft.com/office/drawing/2014/main" id="{8374547F-BFF4-AFF4-F6FF-B40CC60806A6}"/>
              </a:ext>
            </a:extLst>
          </p:cNvPr>
          <p:cNvSpPr/>
          <p:nvPr/>
        </p:nvSpPr>
        <p:spPr>
          <a:xfrm rot="16200000">
            <a:off x="4841813" y="2647791"/>
            <a:ext cx="246896"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211406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
        <p:nvSpPr>
          <p:cNvPr id="4" name="Rectangle 3">
            <a:extLst>
              <a:ext uri="{FF2B5EF4-FFF2-40B4-BE49-F238E27FC236}">
                <a16:creationId xmlns:a16="http://schemas.microsoft.com/office/drawing/2014/main" id="{4A13E7B7-CE35-CE9D-076B-C39C12D07920}"/>
              </a:ext>
            </a:extLst>
          </p:cNvPr>
          <p:cNvSpPr/>
          <p:nvPr/>
        </p:nvSpPr>
        <p:spPr>
          <a:xfrm>
            <a:off x="370242" y="3244860"/>
            <a:ext cx="11227300" cy="1312293"/>
          </a:xfrm>
          <a:prstGeom prst="rect">
            <a:avLst/>
          </a:prstGeom>
          <a:solidFill>
            <a:schemeClr val="bg1">
              <a:alpha val="10196"/>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dirty="0">
              <a:solidFill>
                <a:schemeClr val="tx1"/>
              </a:solidFill>
            </a:endParaRPr>
          </a:p>
        </p:txBody>
      </p:sp>
      <p:sp>
        <p:nvSpPr>
          <p:cNvPr id="5" name="TextBox 4">
            <a:extLst>
              <a:ext uri="{FF2B5EF4-FFF2-40B4-BE49-F238E27FC236}">
                <a16:creationId xmlns:a16="http://schemas.microsoft.com/office/drawing/2014/main" id="{82DA62DB-8C9E-947E-7147-791FAD42F3E1}"/>
              </a:ext>
            </a:extLst>
          </p:cNvPr>
          <p:cNvSpPr txBox="1"/>
          <p:nvPr/>
        </p:nvSpPr>
        <p:spPr>
          <a:xfrm>
            <a:off x="10000460" y="4494625"/>
            <a:ext cx="1566910" cy="138499"/>
          </a:xfrm>
          <a:prstGeom prst="rect">
            <a:avLst/>
          </a:prstGeom>
          <a:solidFill>
            <a:schemeClr val="bg1"/>
          </a:solid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dirty="0">
                <a:solidFill>
                  <a:schemeClr val="tx2"/>
                </a:solidFill>
                <a:latin typeface="+mn-lt"/>
                <a:ea typeface="+mn-ea"/>
              </a:rPr>
              <a:t>Target Hardware Abstraction</a:t>
            </a:r>
            <a:endParaRPr lang="en-US" sz="1000" kern="1200" dirty="0">
              <a:solidFill>
                <a:schemeClr val="tx2"/>
              </a:solidFill>
              <a:latin typeface="+mn-lt"/>
              <a:ea typeface="+mn-ea"/>
              <a:cs typeface="+mn-cs"/>
            </a:endParaRPr>
          </a:p>
        </p:txBody>
      </p:sp>
    </p:spTree>
    <p:extLst>
      <p:ext uri="{BB962C8B-B14F-4D97-AF65-F5344CB8AC3E}">
        <p14:creationId xmlns:p14="http://schemas.microsoft.com/office/powerpoint/2010/main" val="5323397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Diagram&#10;&#10;Description automatically generated">
            <a:extLst>
              <a:ext uri="{FF2B5EF4-FFF2-40B4-BE49-F238E27FC236}">
                <a16:creationId xmlns:a16="http://schemas.microsoft.com/office/drawing/2014/main" id="{C88E11CF-2E21-D1BB-069A-448E841030FB}"/>
              </a:ext>
            </a:extLst>
          </p:cNvPr>
          <p:cNvPicPr>
            <a:picLocks noGrp="1" noChangeAspect="1"/>
          </p:cNvPicPr>
          <p:nvPr>
            <p:ph idx="1"/>
          </p:nvPr>
        </p:nvPicPr>
        <p:blipFill>
          <a:blip r:embed="rId2"/>
          <a:stretch>
            <a:fillRect/>
          </a:stretch>
        </p:blipFill>
        <p:spPr>
          <a:xfrm>
            <a:off x="811416" y="544509"/>
            <a:ext cx="5284584" cy="2109815"/>
          </a:xfrm>
        </p:spPr>
      </p:pic>
      <p:sp>
        <p:nvSpPr>
          <p:cNvPr id="9" name="Rectangle 8">
            <a:extLst>
              <a:ext uri="{FF2B5EF4-FFF2-40B4-BE49-F238E27FC236}">
                <a16:creationId xmlns:a16="http://schemas.microsoft.com/office/drawing/2014/main" id="{932C3D67-5FDE-6CB2-1ECC-11ED0739E40B}"/>
              </a:ext>
            </a:extLst>
          </p:cNvPr>
          <p:cNvSpPr/>
          <p:nvPr/>
        </p:nvSpPr>
        <p:spPr>
          <a:xfrm>
            <a:off x="716463" y="1997553"/>
            <a:ext cx="4461665" cy="933450"/>
          </a:xfrm>
          <a:prstGeom prst="rect">
            <a:avLst/>
          </a:prstGeom>
          <a:solidFill>
            <a:srgbClr val="0091BD">
              <a:alpha val="10196"/>
            </a:srgbClr>
          </a:solid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r>
              <a:rPr lang="en-US" dirty="0">
                <a:solidFill>
                  <a:schemeClr val="tx1"/>
                </a:solidFill>
              </a:rPr>
              <a:t>Target Hardware Abstraction</a:t>
            </a:r>
          </a:p>
        </p:txBody>
      </p:sp>
      <p:pic>
        <p:nvPicPr>
          <p:cNvPr id="15" name="Picture 14">
            <a:extLst>
              <a:ext uri="{FF2B5EF4-FFF2-40B4-BE49-F238E27FC236}">
                <a16:creationId xmlns:a16="http://schemas.microsoft.com/office/drawing/2014/main" id="{9C2A80FB-F476-2247-3858-032D55FD9788}"/>
              </a:ext>
            </a:extLst>
          </p:cNvPr>
          <p:cNvPicPr>
            <a:picLocks noChangeAspect="1"/>
          </p:cNvPicPr>
          <p:nvPr/>
        </p:nvPicPr>
        <p:blipFill>
          <a:blip r:embed="rId3"/>
          <a:stretch>
            <a:fillRect/>
          </a:stretch>
        </p:blipFill>
        <p:spPr>
          <a:xfrm>
            <a:off x="6757791" y="592129"/>
            <a:ext cx="2988255" cy="2338874"/>
          </a:xfrm>
          <a:prstGeom prst="rect">
            <a:avLst/>
          </a:prstGeom>
        </p:spPr>
      </p:pic>
      <p:cxnSp>
        <p:nvCxnSpPr>
          <p:cNvPr id="17" name="Connector: Elbow 16">
            <a:extLst>
              <a:ext uri="{FF2B5EF4-FFF2-40B4-BE49-F238E27FC236}">
                <a16:creationId xmlns:a16="http://schemas.microsoft.com/office/drawing/2014/main" id="{CF76E87D-73E7-8239-B5B4-4854C0D124AA}"/>
              </a:ext>
            </a:extLst>
          </p:cNvPr>
          <p:cNvCxnSpPr>
            <a:cxnSpLocks/>
          </p:cNvCxnSpPr>
          <p:nvPr/>
        </p:nvCxnSpPr>
        <p:spPr>
          <a:xfrm flipV="1">
            <a:off x="5178128" y="1296444"/>
            <a:ext cx="1742502" cy="1546964"/>
          </a:xfrm>
          <a:prstGeom prst="bentConnector3">
            <a:avLst>
              <a:gd name="adj1" fmla="val 71925"/>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70C7C4D-CFCF-6D2A-E64A-CB9965FA61D7}"/>
              </a:ext>
            </a:extLst>
          </p:cNvPr>
          <p:cNvCxnSpPr>
            <a:cxnSpLocks/>
            <a:endCxn id="15" idx="0"/>
          </p:cNvCxnSpPr>
          <p:nvPr/>
        </p:nvCxnSpPr>
        <p:spPr>
          <a:xfrm>
            <a:off x="8251918" y="394570"/>
            <a:ext cx="1" cy="19755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347D657F-2527-221E-0C3B-862E5009C6C4}"/>
              </a:ext>
            </a:extLst>
          </p:cNvPr>
          <p:cNvSpPr txBox="1"/>
          <p:nvPr/>
        </p:nvSpPr>
        <p:spPr>
          <a:xfrm>
            <a:off x="7377829" y="327150"/>
            <a:ext cx="2043906" cy="166199"/>
          </a:xfrm>
          <a:prstGeom prst="rect">
            <a:avLst/>
          </a:prstGeom>
          <a:solidFill>
            <a:schemeClr val="bg1"/>
          </a:solidFill>
          <a:ln>
            <a:solidFill>
              <a:schemeClr val="accent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Target Hardware Abstraction</a:t>
            </a:r>
          </a:p>
        </p:txBody>
      </p:sp>
    </p:spTree>
    <p:extLst>
      <p:ext uri="{BB962C8B-B14F-4D97-AF65-F5344CB8AC3E}">
        <p14:creationId xmlns:p14="http://schemas.microsoft.com/office/powerpoint/2010/main" val="373498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930777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2D999F79-03CB-B2A2-3091-A6068754E255}"/>
              </a:ext>
            </a:extLst>
          </p:cNvPr>
          <p:cNvSpPr/>
          <p:nvPr/>
        </p:nvSpPr>
        <p:spPr>
          <a:xfrm>
            <a:off x="6811926" y="1212527"/>
            <a:ext cx="2293229" cy="135117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t" anchorCtr="0"/>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Default compiler options for AC6, GCC, IAR</a:t>
            </a:r>
          </a:p>
        </p:txBody>
      </p:sp>
      <p:sp>
        <p:nvSpPr>
          <p:cNvPr id="36" name="Rectangle 35">
            <a:extLst>
              <a:ext uri="{FF2B5EF4-FFF2-40B4-BE49-F238E27FC236}">
                <a16:creationId xmlns:a16="http://schemas.microsoft.com/office/drawing/2014/main" id="{DE695693-9F96-58BA-7A5B-F1C32D732606}"/>
              </a:ext>
            </a:extLst>
          </p:cNvPr>
          <p:cNvSpPr/>
          <p:nvPr/>
        </p:nvSpPr>
        <p:spPr>
          <a:xfrm>
            <a:off x="6811926" y="4415455"/>
            <a:ext cx="2293229" cy="7534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3CC268-843C-42DC-9FAB-259824F90297}"/>
              </a:ext>
            </a:extLst>
          </p:cNvPr>
          <p:cNvSpPr/>
          <p:nvPr/>
        </p:nvSpPr>
        <p:spPr>
          <a:xfrm>
            <a:off x="9273600" y="1212528"/>
            <a:ext cx="1786690" cy="395638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450026"/>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39563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832217" y="1230077"/>
            <a:ext cx="1786690" cy="3938838"/>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8194" y="3966403"/>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(config files*.c / *.h)</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3073245" y="396640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3054439" y="2752894"/>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794305"/>
            <a:ext cx="1540042" cy="1022685"/>
          </a:xfrm>
          <a:prstGeom prst="rect">
            <a:avLst/>
          </a:prstGeom>
          <a:solidFill>
            <a:schemeClr val="accent4">
              <a:lumMod val="75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b="1" dirty="0">
                <a:solidFill>
                  <a:srgbClr val="FFFFFF"/>
                </a:solidFill>
                <a:latin typeface="Calibri"/>
              </a:rPr>
              <a:t>c</a:t>
            </a:r>
            <a:r>
              <a:rPr kumimoji="0" lang="en-US" sz="1800" b="1"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1"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42042" y="1689085"/>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904594"/>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a:endCxn id="23" idx="0"/>
          </p:cNvCxnSpPr>
          <p:nvPr/>
        </p:nvCxnSpPr>
        <p:spPr>
          <a:xfrm flipH="1">
            <a:off x="8001003" y="2242557"/>
            <a:ext cx="2949" cy="55174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3059040" y="164889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215394"/>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7332472" y="1541480"/>
            <a:ext cx="1350233" cy="80474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Toolchain Settings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73598" y="1638297"/>
            <a:ext cx="1786691" cy="1136217"/>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r"/>
            <a:r>
              <a:rPr lang="en-US" dirty="0"/>
              <a:t>                       </a:t>
            </a:r>
            <a:r>
              <a:rPr lang="en-US" sz="1200" dirty="0"/>
              <a:t>legacy</a:t>
            </a: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16415" y="2878536"/>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cbuild-idx.yml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4" name="TextBox 33">
            <a:extLst>
              <a:ext uri="{FF2B5EF4-FFF2-40B4-BE49-F238E27FC236}">
                <a16:creationId xmlns:a16="http://schemas.microsoft.com/office/drawing/2014/main" id="{D8C95C4F-468A-6AB9-3B12-1CD9F328CDC3}"/>
              </a:ext>
            </a:extLst>
          </p:cNvPr>
          <p:cNvSpPr txBox="1"/>
          <p:nvPr/>
        </p:nvSpPr>
        <p:spPr>
          <a:xfrm>
            <a:off x="6963997" y="4513074"/>
            <a:ext cx="2010428" cy="48474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kern="1200" dirty="0">
                <a:solidFill>
                  <a:schemeClr val="tx2"/>
                </a:solidFill>
                <a:latin typeface="+mn-lt"/>
                <a:ea typeface="+mn-ea"/>
                <a:cs typeface="+mn-cs"/>
              </a:rPr>
              <a:t>Note:</a:t>
            </a:r>
            <a:br>
              <a:rPr lang="en-US" sz="1000" b="1" kern="1200" dirty="0">
                <a:solidFill>
                  <a:schemeClr val="tx2"/>
                </a:solidFill>
                <a:latin typeface="+mn-lt"/>
                <a:ea typeface="+mn-ea"/>
                <a:cs typeface="+mn-cs"/>
              </a:rPr>
            </a:br>
            <a:br>
              <a:rPr lang="en-US" sz="500" b="1" kern="1200" dirty="0">
                <a:solidFill>
                  <a:schemeClr val="tx2"/>
                </a:solidFill>
                <a:latin typeface="+mn-lt"/>
                <a:ea typeface="+mn-ea"/>
                <a:cs typeface="+mn-cs"/>
              </a:rPr>
            </a:br>
            <a:r>
              <a:rPr lang="en-US" sz="1000" kern="1200" dirty="0">
                <a:solidFill>
                  <a:schemeClr val="tx2"/>
                </a:solidFill>
                <a:latin typeface="+mn-lt"/>
                <a:ea typeface="+mn-ea"/>
                <a:cs typeface="+mn-cs"/>
              </a:rPr>
              <a:t>Optionally memory information for Linker Scatter Files is generated.</a:t>
            </a:r>
          </a:p>
        </p:txBody>
      </p:sp>
    </p:spTree>
    <p:extLst>
      <p:ext uri="{BB962C8B-B14F-4D97-AF65-F5344CB8AC3E}">
        <p14:creationId xmlns:p14="http://schemas.microsoft.com/office/powerpoint/2010/main" val="493489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1984616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4401</TotalTime>
  <Words>4275</Words>
  <Application>Microsoft Office PowerPoint</Application>
  <PresentationFormat>Widescreen</PresentationFormat>
  <Paragraphs>602</Paragraphs>
  <Slides>24</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CubeMX location of generated files</vt:lpstr>
      <vt:lpstr>CubeMX location of generated files</vt:lpstr>
      <vt:lpstr>CSolution / CBuild: Generator Workflow</vt:lpstr>
      <vt:lpstr>IoT Workshop Example - Structure</vt:lpstr>
      <vt:lpstr>Opportunity: Packs give flexibility to the SW Eco-system</vt:lpstr>
      <vt:lpstr>Linker Script File and Startup Code (Toolchain independent)</vt:lpstr>
      <vt:lpstr>PowerPoint Presentation</vt:lpstr>
      <vt:lpstr>PowerPoint Presentation</vt:lpstr>
      <vt:lpstr>PowerPoint Presentation</vt:lpstr>
      <vt:lpstr>IoT Workshop Example - Structure</vt:lpstr>
      <vt:lpstr>Roadmap H1’2023 – CMSIS-Toolbox 2.0</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31</cp:revision>
  <dcterms:created xsi:type="dcterms:W3CDTF">2021-11-12T09:09:53Z</dcterms:created>
  <dcterms:modified xsi:type="dcterms:W3CDTF">2023-04-13T08:32:28Z</dcterms:modified>
</cp:coreProperties>
</file>