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02/01/2023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02/01/2023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a:t>Linker Script File </a:t>
            </a:r>
            <a:r>
              <a:rPr lang="en-US" dirty="0"/>
              <a:t>Generation (Toolchain independent)</a:t>
            </a:r>
          </a:p>
        </p:txBody>
      </p:sp>
      <p:sp>
        <p:nvSpPr>
          <p:cNvPr id="3" name="Text Placeholder 2">
            <a:extLst>
              <a:ext uri="{FF2B5EF4-FFF2-40B4-BE49-F238E27FC236}">
                <a16:creationId xmlns:a16="http://schemas.microsoft.com/office/drawing/2014/main" id="{D726DDF8-B5AA-8294-3DAC-751916A4B45E}"/>
              </a:ext>
            </a:extLst>
          </p:cNvPr>
          <p:cNvSpPr>
            <a:spLocks noGrp="1"/>
          </p:cNvSpPr>
          <p:nvPr>
            <p:ph type="body" sz="quarter" idx="13"/>
          </p:nvPr>
        </p:nvSpPr>
        <p:spPr/>
        <p:txBody>
          <a:bodyPr/>
          <a:lstStyle/>
          <a:p>
            <a:endParaRPr lang="en-US" dirty="0"/>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45058" y="2525555"/>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4662617" y="1708476"/>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region_defs.h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Board or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cxnSp>
        <p:nvCxnSpPr>
          <p:cNvPr id="31" name="Straight Arrow Connector 30">
            <a:extLst>
              <a:ext uri="{FF2B5EF4-FFF2-40B4-BE49-F238E27FC236}">
                <a16:creationId xmlns:a16="http://schemas.microsoft.com/office/drawing/2014/main" id="{762A54AC-439F-5D0C-8C39-0399B2E1B2CF}"/>
              </a:ext>
            </a:extLst>
          </p:cNvPr>
          <p:cNvCxnSpPr>
            <a:cxnSpLocks/>
          </p:cNvCxnSpPr>
          <p:nvPr/>
        </p:nvCxnSpPr>
        <p:spPr>
          <a:xfrm flipV="1">
            <a:off x="5334032" y="366480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70188" y="3911312"/>
            <a:ext cx="1333416" cy="873311"/>
          </a:xfrm>
          <a:prstGeom prst="flowChartDocument">
            <a:avLst/>
          </a:prstGeom>
          <a:solidFill>
            <a:schemeClr val="accent2">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Compiler specific Script File Template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785498"/>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802282"/>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Linker</a:t>
            </a:r>
            <a:br>
              <a:rPr lang="en-US" sz="1200" b="1" dirty="0">
                <a:solidFill>
                  <a:srgbClr val="FFFFFF"/>
                </a:solidFill>
                <a:latin typeface="Calibri"/>
              </a:rPr>
            </a:br>
            <a:r>
              <a:rPr lang="en-US" sz="1200" b="1" dirty="0">
                <a:solidFill>
                  <a:srgbClr val="FFFFFF"/>
                </a:solidFill>
                <a:latin typeface="Calibri"/>
              </a:rPr>
              <a:t>Script File</a:t>
            </a:r>
            <a:endParaRPr lang="en-US" sz="1100" dirty="0">
              <a:solidFill>
                <a:srgbClr val="FFFFFF"/>
              </a:solidFill>
              <a:latin typeface="Calibri"/>
            </a:endParaRPr>
          </a:p>
        </p:txBody>
      </p:sp>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241695"/>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9E6868-CA06-CBDB-87B1-29216E1BC75D}"/>
              </a:ext>
            </a:extLst>
          </p:cNvPr>
          <p:cNvSpPr txBox="1"/>
          <p:nvPr/>
        </p:nvSpPr>
        <p:spPr>
          <a:xfrm>
            <a:off x="885825" y="1676400"/>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err="1">
                <a:solidFill>
                  <a:schemeClr val="tx2"/>
                </a:solidFill>
              </a:rPr>
              <a:t>region_defs.h</a:t>
            </a:r>
            <a:r>
              <a:rPr lang="en-US" sz="1200" dirty="0">
                <a:solidFill>
                  <a:schemeClr val="tx2"/>
                </a:solidFill>
              </a:rPr>
              <a:t> does not exist</a:t>
            </a:r>
            <a:br>
              <a:rPr lang="en-US" sz="1200" dirty="0">
                <a:solidFill>
                  <a:schemeClr val="tx2"/>
                </a:solidFill>
              </a:rPr>
            </a:br>
            <a:r>
              <a:rPr lang="en-US" sz="1200" dirty="0">
                <a:solidFill>
                  <a:schemeClr val="tx2"/>
                </a:solidFill>
              </a:rPr>
              <a:t>it is generated by </a:t>
            </a:r>
            <a:r>
              <a:rPr lang="en-US" sz="1200" dirty="0" err="1">
                <a:solidFill>
                  <a:schemeClr val="tx2"/>
                </a:solidFill>
              </a:rPr>
              <a:t>csolution</a:t>
            </a:r>
            <a:r>
              <a:rPr lang="en-US" sz="1200" dirty="0">
                <a:solidFill>
                  <a:schemeClr val="tx2"/>
                </a:solidFill>
              </a:rPr>
              <a:t> based on DFP information</a:t>
            </a:r>
            <a:endParaRPr lang="en-US" sz="1200" kern="1200" dirty="0">
              <a:solidFill>
                <a:schemeClr val="tx2"/>
              </a:solidFill>
              <a:latin typeface="+mn-lt"/>
              <a:ea typeface="+mn-ea"/>
              <a:cs typeface="+mn-cs"/>
            </a:endParaRPr>
          </a:p>
        </p:txBody>
      </p:sp>
      <p:sp>
        <p:nvSpPr>
          <p:cNvPr id="39" name="TextBox 38">
            <a:extLst>
              <a:ext uri="{FF2B5EF4-FFF2-40B4-BE49-F238E27FC236}">
                <a16:creationId xmlns:a16="http://schemas.microsoft.com/office/drawing/2014/main" id="{563B620E-D6E7-93EA-E838-EF0AF129CC19}"/>
              </a:ext>
            </a:extLst>
          </p:cNvPr>
          <p:cNvSpPr txBox="1"/>
          <p:nvPr/>
        </p:nvSpPr>
        <p:spPr>
          <a:xfrm>
            <a:off x="885825" y="2142149"/>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err="1">
                <a:solidFill>
                  <a:schemeClr val="tx2"/>
                </a:solidFill>
              </a:rPr>
              <a:t>region_defs.h</a:t>
            </a:r>
            <a:r>
              <a:rPr lang="en-US" sz="1200" dirty="0">
                <a:solidFill>
                  <a:schemeClr val="tx2"/>
                </a:solidFill>
              </a:rPr>
              <a:t> may be provided as part of a component or a software layer</a:t>
            </a: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885824" y="4015568"/>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Compiler specific linker script file templates</a:t>
            </a:r>
            <a:r>
              <a:rPr lang="en-US" sz="1200" dirty="0">
                <a:solidFill>
                  <a:schemeClr val="tx2"/>
                </a:solidFill>
              </a:rPr>
              <a:t> are provided in the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a:t>
            </a:r>
            <a:endParaRPr lang="en-US" sz="1200" kern="1200" dirty="0">
              <a:solidFill>
                <a:schemeClr val="tx2"/>
              </a:solidFill>
              <a:latin typeface="+mn-lt"/>
              <a:ea typeface="+mn-ea"/>
              <a:cs typeface="+mn-cs"/>
            </a:endParaRPr>
          </a:p>
        </p:txBody>
      </p:sp>
      <p:sp>
        <p:nvSpPr>
          <p:cNvPr id="41" name="TextBox 40">
            <a:extLst>
              <a:ext uri="{FF2B5EF4-FFF2-40B4-BE49-F238E27FC236}">
                <a16:creationId xmlns:a16="http://schemas.microsoft.com/office/drawing/2014/main" id="{14F1D48C-AE07-600B-28FF-10FF814886EB}"/>
              </a:ext>
            </a:extLst>
          </p:cNvPr>
          <p:cNvSpPr txBox="1"/>
          <p:nvPr/>
        </p:nvSpPr>
        <p:spPr>
          <a:xfrm>
            <a:off x="7915274" y="2804840"/>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by a component or the project file, it is generated during the build process.</a:t>
            </a:r>
            <a:endParaRPr lang="en-US" sz="1200" kern="1200" dirty="0">
              <a:solidFill>
                <a:schemeClr val="tx2"/>
              </a:solidFill>
              <a:latin typeface="+mn-lt"/>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2433</Words>
  <Application>Microsoft Office PowerPoint</Application>
  <PresentationFormat>Widescreen</PresentationFormat>
  <Paragraphs>324</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Generation (Toolchain independent)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18</cp:revision>
  <dcterms:created xsi:type="dcterms:W3CDTF">2021-11-12T09:09:53Z</dcterms:created>
  <dcterms:modified xsi:type="dcterms:W3CDTF">2023-01-02T16:30:29Z</dcterms:modified>
</cp:coreProperties>
</file>