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handoutMasterIdLst>
    <p:handoutMasterId r:id="rId8"/>
  </p:handoutMasterIdLst>
  <p:sldIdLst>
    <p:sldId id="345" r:id="rId2"/>
    <p:sldId id="14964" r:id="rId3"/>
    <p:sldId id="14961" r:id="rId4"/>
    <p:sldId id="14942" r:id="rId5"/>
    <p:sldId id="1453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90" d="100"/>
          <a:sy n="90" d="100"/>
        </p:scale>
        <p:origin x="90" y="1026"/>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12/01/2022</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12/01/2022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25F47231-4A7D-45B0-8E20-3DD0F0FF51BE}"/>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37" name="TextBox 36">
            <a:extLst>
              <a:ext uri="{FF2B5EF4-FFF2-40B4-BE49-F238E27FC236}">
                <a16:creationId xmlns:a16="http://schemas.microsoft.com/office/drawing/2014/main" id="{73986861-8756-4870-AB76-3B5AD53B8E83}"/>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C20996E9-1DB5-4A9B-982F-7AE5E0FAF344}"/>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1358</Words>
  <Application>Microsoft Office PowerPoint</Application>
  <PresentationFormat>Widescreen</PresentationFormat>
  <Paragraphs>166</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Courier New</vt:lpstr>
      <vt:lpstr>Times New Roman</vt:lpstr>
      <vt:lpstr>Wingdings</vt:lpstr>
      <vt:lpstr>Arm_PPT_Public</vt:lpstr>
      <vt:lpstr>PowerPoint Presentation</vt:lpstr>
      <vt:lpstr>PowerPoint Presentation</vt:lpstr>
      <vt:lpstr>Application Software – from Virtual to Physical Hardware</vt:lpstr>
      <vt:lpstr>Multi-Project Requirements</vt:lpstr>
      <vt:lpstr>Software Layers Group Pre-configured Software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cp:revision>
  <dcterms:created xsi:type="dcterms:W3CDTF">2021-11-12T09:09:53Z</dcterms:created>
  <dcterms:modified xsi:type="dcterms:W3CDTF">2022-01-12T08:39:44Z</dcterms:modified>
</cp:coreProperties>
</file>