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3"/>
  </p:handoutMasterIdLst>
  <p:sldIdLst>
    <p:sldId id="34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985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16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20" d="100"/>
          <a:sy n="120" d="100"/>
        </p:scale>
        <p:origin x="4962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1A3C70E-54AD-4107-B38D-530E18B05A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342A8-7A12-4C03-B162-F43C14419A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FFADC-39A7-449E-8C68-8776E6FB3C1A}" type="datetimeFigureOut">
              <a:rPr lang="en-GB" smtClean="0"/>
              <a:t>12/11/2021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D25A0-15E5-4BF6-9F32-8BD4E1DF51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8C07-F7C1-4141-BF59-1847AE735B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69231-AFE2-4330-AF6B-EEB343F995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46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346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79425" y="1259574"/>
            <a:ext cx="11233150" cy="483642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9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516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89"/>
            <a:ext cx="11233150" cy="455323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E00537-4172-4053-A616-87E429C679A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620481"/>
            <a:ext cx="0" cy="45152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991131"/>
            <a:ext cx="11233150" cy="359204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20481"/>
            <a:ext cx="53456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77587" y="2202443"/>
            <a:ext cx="5347480" cy="3933245"/>
          </a:xfrm>
        </p:spPr>
        <p:txBody>
          <a:bodyPr/>
          <a:lstStyle>
            <a:lvl1pPr marL="342900" indent="-3429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 hasCustomPrompt="1"/>
          </p:nvPr>
        </p:nvSpPr>
        <p:spPr>
          <a:xfrm>
            <a:off x="6341534" y="1620481"/>
            <a:ext cx="5371042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339947" y="2202442"/>
            <a:ext cx="5372628" cy="3933246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6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9795D2F-D322-4144-8DA8-55D6A29427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148138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4D2EAD-40A5-4C0B-900F-916EB19FF74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051800" y="1611050"/>
            <a:ext cx="0" cy="44484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 userDrawn="1"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 userDrawn="1">
            <p:ph idx="1"/>
          </p:nvPr>
        </p:nvSpPr>
        <p:spPr>
          <a:xfrm>
            <a:off x="479426" y="2373786"/>
            <a:ext cx="3372644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 userDrawn="1">
            <p:ph idx="17"/>
          </p:nvPr>
        </p:nvSpPr>
        <p:spPr>
          <a:xfrm>
            <a:off x="4416359" y="2373786"/>
            <a:ext cx="3359281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 userDrawn="1">
            <p:ph idx="18"/>
          </p:nvPr>
        </p:nvSpPr>
        <p:spPr>
          <a:xfrm>
            <a:off x="8300113" y="2373786"/>
            <a:ext cx="3412462" cy="3685702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419997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602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299119" y="2372564"/>
            <a:ext cx="3413455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36" name="Group 6">
            <a:extLst>
              <a:ext uri="{FF2B5EF4-FFF2-40B4-BE49-F238E27FC236}">
                <a16:creationId xmlns:a16="http://schemas.microsoft.com/office/drawing/2014/main" id="{CCE81F77-7204-0241-970A-63C43B1D7B8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48138" y="1611050"/>
            <a:ext cx="3903662" cy="4448438"/>
            <a:chOff x="3706307" y="1883391"/>
            <a:chExt cx="3803176" cy="447295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66E339-1F3B-8E41-B64F-AA6A42EDF7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2B3030-62BD-3440-A850-5C6E7CCDD5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Placeholder 131">
            <a:extLst>
              <a:ext uri="{FF2B5EF4-FFF2-40B4-BE49-F238E27FC236}">
                <a16:creationId xmlns:a16="http://schemas.microsoft.com/office/drawing/2014/main" id="{B54BFFD1-D378-D841-B5DD-88788B48D02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425" y="1611050"/>
            <a:ext cx="33726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31">
            <a:extLst>
              <a:ext uri="{FF2B5EF4-FFF2-40B4-BE49-F238E27FC236}">
                <a16:creationId xmlns:a16="http://schemas.microsoft.com/office/drawing/2014/main" id="{E3125198-F65A-8049-9D3E-A6AF258DAE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16192" y="1611050"/>
            <a:ext cx="3359945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31">
            <a:extLst>
              <a:ext uri="{FF2B5EF4-FFF2-40B4-BE49-F238E27FC236}">
                <a16:creationId xmlns:a16="http://schemas.microsoft.com/office/drawing/2014/main" id="{7C8008EA-19DB-814F-9284-A055A2AB89C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99449" y="1611050"/>
            <a:ext cx="3413126" cy="560696"/>
          </a:xfr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DD4BA2E6-FACA-5C45-B75F-9327959A672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415863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Content Placeholder 8">
            <a:extLst>
              <a:ext uri="{FF2B5EF4-FFF2-40B4-BE49-F238E27FC236}">
                <a16:creationId xmlns:a16="http://schemas.microsoft.com/office/drawing/2014/main" id="{5AB0A5A2-CEF5-6E44-BACF-2C0296FE30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79425" y="2372564"/>
            <a:ext cx="3360274" cy="3686924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1250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05B7A5-C1F7-41D3-815C-A3728D81DBDD}"/>
              </a:ext>
            </a:extLst>
          </p:cNvPr>
          <p:cNvCxnSpPr>
            <a:cxnSpLocks/>
          </p:cNvCxnSpPr>
          <p:nvPr userDrawn="1"/>
        </p:nvCxnSpPr>
        <p:spPr>
          <a:xfrm>
            <a:off x="3255004" y="1631950"/>
            <a:ext cx="0" cy="444060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79425" y="1631111"/>
            <a:ext cx="2619375" cy="44406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1"/>
          </p:nvPr>
        </p:nvSpPr>
        <p:spPr>
          <a:xfrm>
            <a:off x="3416035" y="1631111"/>
            <a:ext cx="8296540" cy="4440603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32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41881F-8B1A-4F78-926D-54E8F515C458}"/>
              </a:ext>
            </a:extLst>
          </p:cNvPr>
          <p:cNvCxnSpPr>
            <a:cxnSpLocks/>
          </p:cNvCxnSpPr>
          <p:nvPr userDrawn="1"/>
        </p:nvCxnSpPr>
        <p:spPr>
          <a:xfrm>
            <a:off x="8932863" y="1629287"/>
            <a:ext cx="0" cy="444326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1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7637" y="1629597"/>
            <a:ext cx="2674937" cy="4443488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quarter" idx="21"/>
          </p:nvPr>
        </p:nvSpPr>
        <p:spPr>
          <a:xfrm>
            <a:off x="479425" y="1629287"/>
            <a:ext cx="8348664" cy="4443267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 marL="58134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  <a:lvl4pPr marL="1293178" indent="-173038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1800">
                <a:solidFill>
                  <a:srgbClr val="333E48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53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4388" y="1618445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4388" y="3755872"/>
            <a:ext cx="2606675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6213" y="1618445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6213" y="3755872"/>
            <a:ext cx="2646362" cy="1953683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79425" y="1618445"/>
            <a:ext cx="26193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20216" y="1618445"/>
            <a:ext cx="2606675" cy="4086225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0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3pPr>
            <a:lvl4pPr marL="1201738" indent="-17303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>
                <a:solidFill>
                  <a:srgbClr val="333E48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>
                <a:solidFill>
                  <a:srgbClr val="333E4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1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629079"/>
            <a:ext cx="5481108" cy="445519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rgbClr val="333E4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2000">
                <a:solidFill>
                  <a:srgbClr val="333E48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defRPr sz="1800">
                <a:solidFill>
                  <a:srgbClr val="333E48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50924" y="1629080"/>
            <a:ext cx="5461651" cy="4455198"/>
          </a:xfrm>
        </p:spPr>
        <p:txBody>
          <a:bodyPr/>
          <a:lstStyle>
            <a:lvl1pPr marL="0" indent="0">
              <a:buClr>
                <a:schemeClr val="accent1"/>
              </a:buClr>
              <a:buNone/>
              <a:defRPr sz="2200">
                <a:solidFill>
                  <a:srgbClr val="333E48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3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9746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27B344F3-4498-5A4F-9DA2-CB9437A2536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82662" y="6413179"/>
            <a:ext cx="463674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GB" altLang="en-US" sz="1000" dirty="0">
                <a:solidFill>
                  <a:srgbClr val="7F7F7F"/>
                </a:solidFill>
              </a:rPr>
              <a:t>© 2021 Arm</a:t>
            </a:r>
            <a:endParaRPr lang="en-US" altLang="en-US" sz="1000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917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rgbClr val="333E48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33E4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33E4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9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302">
          <p15:clr>
            <a:srgbClr val="F26B43"/>
          </p15:clr>
        </p15:guide>
        <p15:guide id="8" pos="70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row: Right 32">
            <a:extLst>
              <a:ext uri="{FF2B5EF4-FFF2-40B4-BE49-F238E27FC236}">
                <a16:creationId xmlns:a16="http://schemas.microsoft.com/office/drawing/2014/main" id="{E86991A6-4DBB-4F37-8D8C-0A27449F4962}"/>
              </a:ext>
            </a:extLst>
          </p:cNvPr>
          <p:cNvSpPr/>
          <p:nvPr/>
        </p:nvSpPr>
        <p:spPr>
          <a:xfrm rot="19692268">
            <a:off x="8654149" y="2545789"/>
            <a:ext cx="1049053" cy="204537"/>
          </a:xfrm>
          <a:prstGeom prst="rightArrow">
            <a:avLst>
              <a:gd name="adj1" fmla="val 50000"/>
              <a:gd name="adj2" fmla="val 411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77BA897-A942-4BA4-ADF4-1F83AE0B8170}"/>
              </a:ext>
            </a:extLst>
          </p:cNvPr>
          <p:cNvSpPr/>
          <p:nvPr/>
        </p:nvSpPr>
        <p:spPr>
          <a:xfrm rot="1213140">
            <a:off x="8480141" y="3550893"/>
            <a:ext cx="1176681" cy="204537"/>
          </a:xfrm>
          <a:prstGeom prst="rightArrow">
            <a:avLst>
              <a:gd name="adj1" fmla="val 50000"/>
              <a:gd name="adj2" fmla="val 4117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553DF65A-F969-41EF-89B5-09CAFF0CC328}"/>
              </a:ext>
            </a:extLst>
          </p:cNvPr>
          <p:cNvSpPr/>
          <p:nvPr/>
        </p:nvSpPr>
        <p:spPr>
          <a:xfrm>
            <a:off x="4078708" y="3350792"/>
            <a:ext cx="3146258" cy="2045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87FEAB-7D2D-4E65-8BF8-9C55DAECCD8A}"/>
              </a:ext>
            </a:extLst>
          </p:cNvPr>
          <p:cNvSpPr/>
          <p:nvPr/>
        </p:nvSpPr>
        <p:spPr>
          <a:xfrm>
            <a:off x="4838702" y="1311440"/>
            <a:ext cx="1786690" cy="3761874"/>
          </a:xfrm>
          <a:prstGeom prst="rect">
            <a:avLst/>
          </a:prstGeom>
          <a:solidFill>
            <a:schemeClr val="accent3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8F6D10-7E91-4D68-8F46-4EF0F023AF1B}"/>
              </a:ext>
            </a:extLst>
          </p:cNvPr>
          <p:cNvSpPr/>
          <p:nvPr/>
        </p:nvSpPr>
        <p:spPr>
          <a:xfrm>
            <a:off x="2292018" y="1149015"/>
            <a:ext cx="1786690" cy="3886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2D3770D1-02A3-4E7A-8574-CDC5E2D313BA}"/>
              </a:ext>
            </a:extLst>
          </p:cNvPr>
          <p:cNvSpPr/>
          <p:nvPr/>
        </p:nvSpPr>
        <p:spPr>
          <a:xfrm>
            <a:off x="2510676" y="1419724"/>
            <a:ext cx="1333416" cy="884321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rzone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Defines System Resources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05CB531E-7400-4A1A-9853-81AF2D7E5608}"/>
              </a:ext>
            </a:extLst>
          </p:cNvPr>
          <p:cNvSpPr/>
          <p:nvPr/>
        </p:nvSpPr>
        <p:spPr>
          <a:xfrm>
            <a:off x="5045330" y="1638298"/>
            <a:ext cx="1333416" cy="884321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csolution.yml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Defines Target Application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0FCC1B91-99A1-4E45-AE23-2D8F8B8DFEBE}"/>
              </a:ext>
            </a:extLst>
          </p:cNvPr>
          <p:cNvSpPr/>
          <p:nvPr/>
        </p:nvSpPr>
        <p:spPr>
          <a:xfrm>
            <a:off x="5002732" y="2755225"/>
            <a:ext cx="1449805" cy="1010653"/>
          </a:xfrm>
          <a:prstGeom prst="flowChartMultidocumen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cproject.yml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Defines Sub-projects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lowchart: Multidocument 9">
            <a:extLst>
              <a:ext uri="{FF2B5EF4-FFF2-40B4-BE49-F238E27FC236}">
                <a16:creationId xmlns:a16="http://schemas.microsoft.com/office/drawing/2014/main" id="{063DD4F5-6984-4CA0-9BAE-639DAB72225F}"/>
              </a:ext>
            </a:extLst>
          </p:cNvPr>
          <p:cNvSpPr/>
          <p:nvPr/>
        </p:nvSpPr>
        <p:spPr>
          <a:xfrm>
            <a:off x="9627268" y="3398917"/>
            <a:ext cx="1449805" cy="1010653"/>
          </a:xfrm>
          <a:prstGeom prst="flowChartMultidocumen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Linker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Scripts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20441-F3C2-440A-892E-1359E8990DC5}"/>
              </a:ext>
            </a:extLst>
          </p:cNvPr>
          <p:cNvCxnSpPr>
            <a:cxnSpLocks/>
          </p:cNvCxnSpPr>
          <p:nvPr/>
        </p:nvCxnSpPr>
        <p:spPr>
          <a:xfrm>
            <a:off x="5693030" y="2478504"/>
            <a:ext cx="0" cy="27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00C784-4ABC-4B94-A393-C72FD280887C}"/>
              </a:ext>
            </a:extLst>
          </p:cNvPr>
          <p:cNvCxnSpPr>
            <a:cxnSpLocks/>
          </p:cNvCxnSpPr>
          <p:nvPr/>
        </p:nvCxnSpPr>
        <p:spPr>
          <a:xfrm>
            <a:off x="5713083" y="3695699"/>
            <a:ext cx="0" cy="27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ultidocument 17">
            <a:extLst>
              <a:ext uri="{FF2B5EF4-FFF2-40B4-BE49-F238E27FC236}">
                <a16:creationId xmlns:a16="http://schemas.microsoft.com/office/drawing/2014/main" id="{F193B99D-00C8-43D5-A8CC-0E46D2AFFC10}"/>
              </a:ext>
            </a:extLst>
          </p:cNvPr>
          <p:cNvSpPr/>
          <p:nvPr/>
        </p:nvSpPr>
        <p:spPr>
          <a:xfrm>
            <a:off x="5052863" y="3966404"/>
            <a:ext cx="1449805" cy="1010653"/>
          </a:xfrm>
          <a:prstGeom prst="flowChartMultidocumen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clayer.yml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Defines re-usable project parts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D63E43D9-EAD2-43AD-B647-C5A8C4326FDF}"/>
              </a:ext>
            </a:extLst>
          </p:cNvPr>
          <p:cNvSpPr/>
          <p:nvPr/>
        </p:nvSpPr>
        <p:spPr>
          <a:xfrm>
            <a:off x="2510676" y="2805361"/>
            <a:ext cx="1333416" cy="884321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DFP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Defines Device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E8D155CF-279C-4302-9DE1-8F6B8DB4D1F4}"/>
              </a:ext>
            </a:extLst>
          </p:cNvPr>
          <p:cNvSpPr/>
          <p:nvPr/>
        </p:nvSpPr>
        <p:spPr>
          <a:xfrm>
            <a:off x="2510676" y="3974430"/>
            <a:ext cx="1333416" cy="884321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Board Pack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Defines Board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Properties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19DA75-D395-4806-9923-A60C1658B62A}"/>
              </a:ext>
            </a:extLst>
          </p:cNvPr>
          <p:cNvSpPr/>
          <p:nvPr/>
        </p:nvSpPr>
        <p:spPr>
          <a:xfrm>
            <a:off x="7230982" y="2695071"/>
            <a:ext cx="1540042" cy="1022685"/>
          </a:xfrm>
          <a:prstGeom prst="rect">
            <a:avLst/>
          </a:prstGeom>
          <a:solidFill>
            <a:srgbClr val="92D050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CMSIS Project Manager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Flowchart: Multidocument 23">
            <a:extLst>
              <a:ext uri="{FF2B5EF4-FFF2-40B4-BE49-F238E27FC236}">
                <a16:creationId xmlns:a16="http://schemas.microsoft.com/office/drawing/2014/main" id="{AC417908-17B4-4FD1-8070-B598BF19F8CD}"/>
              </a:ext>
            </a:extLst>
          </p:cNvPr>
          <p:cNvSpPr/>
          <p:nvPr/>
        </p:nvSpPr>
        <p:spPr>
          <a:xfrm>
            <a:off x="9617242" y="1818769"/>
            <a:ext cx="1449805" cy="1010653"/>
          </a:xfrm>
          <a:prstGeom prst="flowChartMultidocumen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cprj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CMSIS Build Input Files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846E22-8270-4EBF-9882-47CBBFAA6098}"/>
              </a:ext>
            </a:extLst>
          </p:cNvPr>
          <p:cNvSpPr txBox="1"/>
          <p:nvPr/>
        </p:nvSpPr>
        <p:spPr>
          <a:xfrm>
            <a:off x="6829928" y="1584153"/>
            <a:ext cx="1928589" cy="3323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csolution.yml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should include CMSIS-Zone *.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azone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info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8DD3AC-DC71-43DB-B136-F9C9E0798CAD}"/>
              </a:ext>
            </a:extLst>
          </p:cNvPr>
          <p:cNvSpPr txBox="1"/>
          <p:nvPr/>
        </p:nvSpPr>
        <p:spPr>
          <a:xfrm>
            <a:off x="6849981" y="2097499"/>
            <a:ext cx="2007147" cy="4985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*.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cproject.yml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should include CMSIS-Zone *.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azone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info: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resource assignments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B8A163-0D51-4720-8A77-447FA8FB824A}"/>
              </a:ext>
            </a:extLst>
          </p:cNvPr>
          <p:cNvCxnSpPr/>
          <p:nvPr/>
        </p:nvCxnSpPr>
        <p:spPr>
          <a:xfrm flipH="1">
            <a:off x="6382755" y="1738561"/>
            <a:ext cx="366963" cy="1864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0A4F5C-4EBE-4F1B-AC23-54E39508D6ED}"/>
              </a:ext>
            </a:extLst>
          </p:cNvPr>
          <p:cNvCxnSpPr>
            <a:cxnSpLocks/>
          </p:cNvCxnSpPr>
          <p:nvPr/>
        </p:nvCxnSpPr>
        <p:spPr>
          <a:xfrm flipH="1">
            <a:off x="6436897" y="2273966"/>
            <a:ext cx="342900" cy="46923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F98E613-604B-4B9C-BEF6-EC5E5CF98D3D}"/>
              </a:ext>
            </a:extLst>
          </p:cNvPr>
          <p:cNvSpPr txBox="1"/>
          <p:nvPr/>
        </p:nvSpPr>
        <p:spPr>
          <a:xfrm>
            <a:off x="6870031" y="6049351"/>
            <a:ext cx="2797344" cy="332399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NOTE: Project manager should have an import *.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cprj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feature – developed later.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33E48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A3A2F0-2BE6-4943-B903-99706217159A}"/>
              </a:ext>
            </a:extLst>
          </p:cNvPr>
          <p:cNvSpPr txBox="1"/>
          <p:nvPr/>
        </p:nvSpPr>
        <p:spPr>
          <a:xfrm>
            <a:off x="2268071" y="413079"/>
            <a:ext cx="1882588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If  a CMSIS-Zone*.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rzone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file does not exist: memory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resource information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is taken 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from DFP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B76901-B886-4D96-B547-34199FA8E8D6}"/>
              </a:ext>
            </a:extLst>
          </p:cNvPr>
          <p:cNvCxnSpPr>
            <a:cxnSpLocks/>
          </p:cNvCxnSpPr>
          <p:nvPr/>
        </p:nvCxnSpPr>
        <p:spPr>
          <a:xfrm>
            <a:off x="3712789" y="932329"/>
            <a:ext cx="0" cy="4934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DCE06D2-5B11-472B-8D45-3B327EA1669E}"/>
              </a:ext>
            </a:extLst>
          </p:cNvPr>
          <p:cNvSpPr/>
          <p:nvPr/>
        </p:nvSpPr>
        <p:spPr>
          <a:xfrm>
            <a:off x="6625392" y="2805360"/>
            <a:ext cx="605587" cy="2045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F47231-4A7D-45B0-8E20-3DD0F0FF51BE}"/>
              </a:ext>
            </a:extLst>
          </p:cNvPr>
          <p:cNvSpPr txBox="1"/>
          <p:nvPr/>
        </p:nvSpPr>
        <p:spPr>
          <a:xfrm>
            <a:off x="4908884" y="1373598"/>
            <a:ext cx="160621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Project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986861-8756-4870-AB76-3B5AD53B8E83}"/>
              </a:ext>
            </a:extLst>
          </p:cNvPr>
          <p:cNvSpPr txBox="1"/>
          <p:nvPr/>
        </p:nvSpPr>
        <p:spPr>
          <a:xfrm>
            <a:off x="2153647" y="2519220"/>
            <a:ext cx="1606216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CMSIS-Packs</a:t>
            </a:r>
          </a:p>
        </p:txBody>
      </p:sp>
      <p:sp>
        <p:nvSpPr>
          <p:cNvPr id="38" name="Flowchart: Document 37">
            <a:extLst>
              <a:ext uri="{FF2B5EF4-FFF2-40B4-BE49-F238E27FC236}">
                <a16:creationId xmlns:a16="http://schemas.microsoft.com/office/drawing/2014/main" id="{973775FC-78A5-4325-B535-441862918E54}"/>
              </a:ext>
            </a:extLst>
          </p:cNvPr>
          <p:cNvSpPr/>
          <p:nvPr/>
        </p:nvSpPr>
        <p:spPr>
          <a:xfrm>
            <a:off x="5005225" y="274719"/>
            <a:ext cx="1333416" cy="884321"/>
          </a:xfrm>
          <a:prstGeom prst="flowChartDocumen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[default.]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csettings.yml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Global Settings</a:t>
            </a:r>
            <a:b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(Toolchain, Device)</a:t>
            </a:r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E6527-5486-468E-A7EE-221C5DA1818D}"/>
              </a:ext>
            </a:extLst>
          </p:cNvPr>
          <p:cNvCxnSpPr>
            <a:cxnSpLocks/>
          </p:cNvCxnSpPr>
          <p:nvPr/>
        </p:nvCxnSpPr>
        <p:spPr>
          <a:xfrm>
            <a:off x="5719099" y="1048751"/>
            <a:ext cx="0" cy="27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24F4179-3329-49D5-925F-4081FD7BE5BF}"/>
              </a:ext>
            </a:extLst>
          </p:cNvPr>
          <p:cNvSpPr txBox="1"/>
          <p:nvPr/>
        </p:nvSpPr>
        <p:spPr>
          <a:xfrm>
            <a:off x="6509087" y="306800"/>
            <a:ext cx="2099508" cy="6647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Contains environment settings, i.e. scope of packs to use for auto-resolver, toolchain, device.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Can be always overwritten!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B000AD-88B9-47E4-AB30-44D9BDC0C422}"/>
              </a:ext>
            </a:extLst>
          </p:cNvPr>
          <p:cNvSpPr txBox="1"/>
          <p:nvPr/>
        </p:nvSpPr>
        <p:spPr>
          <a:xfrm>
            <a:off x="8977566" y="308805"/>
            <a:ext cx="2099508" cy="498598"/>
          </a:xfrm>
          <a:prstGeom prst="rect">
            <a:avLst/>
          </a:prstGeom>
          <a:solidFill>
            <a:schemeClr val="accent3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NOTE: Scope of packs could be reduced as Board and Device can be a global filter to BSP and DFP.</a:t>
            </a:r>
          </a:p>
        </p:txBody>
      </p:sp>
      <p:sp>
        <p:nvSpPr>
          <p:cNvPr id="46" name="Flowchart: Multidocument 45">
            <a:extLst>
              <a:ext uri="{FF2B5EF4-FFF2-40B4-BE49-F238E27FC236}">
                <a16:creationId xmlns:a16="http://schemas.microsoft.com/office/drawing/2014/main" id="{03F475F0-5DDA-404D-BD9D-BE2B0D59EC80}"/>
              </a:ext>
            </a:extLst>
          </p:cNvPr>
          <p:cNvSpPr/>
          <p:nvPr/>
        </p:nvSpPr>
        <p:spPr>
          <a:xfrm>
            <a:off x="7284721" y="4696320"/>
            <a:ext cx="1449805" cy="1010653"/>
          </a:xfrm>
          <a:prstGeom prst="flowChartMultidocumen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*.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cproject.yml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output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50000"/>
                    <a:lumOff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contains the final project data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  <a:lumOff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04104C-1B57-4C08-9585-D6F4AC083F9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8001003" y="3717756"/>
            <a:ext cx="0" cy="10046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EF3525A-A068-408A-8E7B-F60C3FB9E120}"/>
              </a:ext>
            </a:extLst>
          </p:cNvPr>
          <p:cNvSpPr txBox="1"/>
          <p:nvPr/>
        </p:nvSpPr>
        <p:spPr>
          <a:xfrm>
            <a:off x="8915403" y="4706347"/>
            <a:ext cx="1919034" cy="1046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Contains final information, i.e.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-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final device</a:t>
            </a:r>
            <a:b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- resolved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components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- final device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- etc.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Comparison with previous version </a:t>
            </a:r>
            <a:b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</a:b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333E48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gives effective user changes</a:t>
            </a:r>
          </a:p>
        </p:txBody>
      </p:sp>
    </p:spTree>
    <p:extLst>
      <p:ext uri="{BB962C8B-B14F-4D97-AF65-F5344CB8AC3E}">
        <p14:creationId xmlns:p14="http://schemas.microsoft.com/office/powerpoint/2010/main" val="1361011135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7" id="{BAEDCA4E-07D3-CF45-8582-069B713BBD79}" vid="{B429C1B6-4366-0543-9EF0-CA4016DA91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Arm_PPT_Public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Reinhard Keil</dc:creator>
  <cp:lastModifiedBy>Reinhard Keil</cp:lastModifiedBy>
  <cp:revision>3</cp:revision>
  <dcterms:created xsi:type="dcterms:W3CDTF">2021-11-12T09:09:53Z</dcterms:created>
  <dcterms:modified xsi:type="dcterms:W3CDTF">2021-11-12T09:38:02Z</dcterms:modified>
</cp:coreProperties>
</file>