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 id="2123260234" r:id="rId13"/>
    <p:sldId id="2123260235" r:id="rId14"/>
    <p:sldId id="2123260237" r:id="rId15"/>
    <p:sldId id="2123260238" r:id="rId16"/>
    <p:sldId id="2123260232" r:id="rId17"/>
    <p:sldId id="21232602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p:scale>
          <a:sx n="100" d="100"/>
          <a:sy n="100" d="100"/>
        </p:scale>
        <p:origin x="2160" y="139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21/02/2023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TotalTime>
  <Words>2883</Words>
  <Application>Microsoft Office PowerPoint</Application>
  <PresentationFormat>Widescreen</PresentationFormat>
  <Paragraphs>446</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27</cp:revision>
  <dcterms:created xsi:type="dcterms:W3CDTF">2021-11-12T09:09:53Z</dcterms:created>
  <dcterms:modified xsi:type="dcterms:W3CDTF">2023-02-21T09:07:08Z</dcterms:modified>
</cp:coreProperties>
</file>