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294" y="3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39612-104E-F6EE-2FD5-A0EDC9415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4EAFF0-C438-EEC6-3962-E555E36FA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0E2B3-3F75-A4BA-DECA-A2D66BB51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CE94-3A38-4CC1-AC99-D5E330E85E16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33A33-0F5B-CE13-F004-0FBCFB933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8C0F9-A8F5-B9E9-35E3-98DF89F0F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287D-8B96-4F40-B4CC-BE56560F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34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E437-754F-71D0-14FD-5DAB67ED5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F7880-A086-7495-3EAA-69936A9A9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4C6FB-001C-AAAD-1317-F47ECF9FE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CE94-3A38-4CC1-AC99-D5E330E85E16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9055B-0A50-9489-E555-57C63C6A2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225BF-0218-EA94-4104-FBF2BEFAD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287D-8B96-4F40-B4CC-BE56560F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4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EEE9D0-B147-9982-725E-EE021732C3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D7CC7-1220-FD4D-85BD-642867361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1F945-4CB4-14B4-5B9C-1A2362696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CE94-3A38-4CC1-AC99-D5E330E85E16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30EC0-C89C-F79B-C15A-9032F03A5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B6B7F-7767-35FC-D4FD-9277A03C9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287D-8B96-4F40-B4CC-BE56560F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2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1A73E-D91F-7DCE-2AFE-7333AC375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95DD7-DE99-4495-DFA0-2F8A9C477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BA7F6-E584-D9C8-5B31-1FB51AE40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CE94-3A38-4CC1-AC99-D5E330E85E16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B5F02-C822-B29E-3B38-B7E45B1D0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D5825-65AA-3E43-2AF7-2EB8BF96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287D-8B96-4F40-B4CC-BE56560F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81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E8650-BD3A-31EC-5A96-9E8FABF6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47B50-D8AE-7B67-FB56-F70555081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70CE0-1C37-FF27-4BDF-110681D0F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CE94-3A38-4CC1-AC99-D5E330E85E16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3D120-93C3-5A03-DC38-242AA9C93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1321C-83B8-C764-D719-1F5DC43EE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287D-8B96-4F40-B4CC-BE56560F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35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99526-8511-3499-399E-051226CBE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C62F4-2069-8DA5-8F1A-DA6D39B819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5623D-6A74-F555-D6F4-2E2CB032C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54E12-CC98-E2B0-8D55-B3D5BBFB5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CE94-3A38-4CC1-AC99-D5E330E85E16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4816F-2A8B-169F-26B4-6D1F9A1E1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FFB69-8E10-5407-4D7F-31A468884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287D-8B96-4F40-B4CC-BE56560F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6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12F0-F5A8-8042-2C61-5ED83C64B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3AB1E-0A04-8AC2-3DA2-23E8007C6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CF50B6-096C-D9A2-5978-AC08153E8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D1F9BD-1892-3793-DCF0-98683BE90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C2910D-8531-216C-E4CE-E8CEEA0D24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99664D-804E-237B-7AF6-F9FE15F83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CE94-3A38-4CC1-AC99-D5E330E85E16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E4842B-A288-5876-3950-29F3A7A88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B9D08E-0AAE-E542-983D-B0D6DAFAD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287D-8B96-4F40-B4CC-BE56560F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6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064C2-C9B9-25FB-6A48-1593F3875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8784AF-A2C5-28D9-1326-12C44728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CE94-3A38-4CC1-AC99-D5E330E85E16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AE6BC-33AC-81DD-2313-9EEAB8714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78D4D1-7989-CA6F-0AD6-7E2D696E4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287D-8B96-4F40-B4CC-BE56560F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29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078CA5-ADA1-1AF8-EA30-EAB205A5A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CE94-3A38-4CC1-AC99-D5E330E85E16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D75F92-18D6-AB90-D1BF-89A08350B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0B9DB7-C4C2-D013-7F02-652966C12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287D-8B96-4F40-B4CC-BE56560F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31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FBAE3-028B-7366-424E-7541779EB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3EAD6-A61E-0076-FB37-1AE32590A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E7634-DE64-1E2D-3BCC-EE87A8946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8EE0F-AB06-4044-C4B7-4B6A4C2A5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CE94-3A38-4CC1-AC99-D5E330E85E16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786A3-A469-802F-B9E6-9A2440721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7B01BA-ABAF-9A66-B533-26DA0F3C9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287D-8B96-4F40-B4CC-BE56560F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6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26004-9762-97F3-EB5C-19CE9146D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5625DD-2618-8E0A-4B97-F39B36771E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69E87F-A816-C253-2BA1-4F248FDCF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32DBD-D535-BA27-596C-82A7632A6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CE94-3A38-4CC1-AC99-D5E330E85E16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FAB50-DB1D-85E2-5F27-E1D570FAD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59EBC-57B0-4283-080E-213822B4E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287D-8B96-4F40-B4CC-BE56560F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00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AC4505-217E-94D7-C1E6-C40CCF13E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EA524-D8A4-5D58-16F7-C2568079F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96100-70C8-9201-9DCF-3E292A7A98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A4CE94-3A38-4CC1-AC99-D5E330E85E16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D4349-58CD-4B11-2607-4CB84F71E1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5DC47-F245-C718-1427-B2730CA7CA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4D287D-8B96-4F40-B4CC-BE56560F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6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D0D4243-2DD5-A3E3-091B-5F6C592FFAAE}"/>
              </a:ext>
            </a:extLst>
          </p:cNvPr>
          <p:cNvSpPr/>
          <p:nvPr/>
        </p:nvSpPr>
        <p:spPr>
          <a:xfrm>
            <a:off x="3843231" y="2880703"/>
            <a:ext cx="4757630" cy="14781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8B622A-217A-BD12-A293-74CB684601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3576" y="3829820"/>
            <a:ext cx="3924848" cy="34294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124657-A4E9-0CDF-7349-F3BEA799BEC6}"/>
              </a:ext>
            </a:extLst>
          </p:cNvPr>
          <p:cNvSpPr txBox="1"/>
          <p:nvPr/>
        </p:nvSpPr>
        <p:spPr>
          <a:xfrm rot="18900000">
            <a:off x="4243578" y="3139069"/>
            <a:ext cx="1545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Continue/Pause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5D7A7B-1EF3-31ED-3260-10CEFB95B1CA}"/>
              </a:ext>
            </a:extLst>
          </p:cNvPr>
          <p:cNvSpPr txBox="1"/>
          <p:nvPr/>
        </p:nvSpPr>
        <p:spPr>
          <a:xfrm rot="18900000">
            <a:off x="4525783" y="3119344"/>
            <a:ext cx="1545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Step Over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38C6B4-B9E2-ABB9-4571-E376ECAEF25E}"/>
              </a:ext>
            </a:extLst>
          </p:cNvPr>
          <p:cNvSpPr txBox="1"/>
          <p:nvPr/>
        </p:nvSpPr>
        <p:spPr>
          <a:xfrm rot="18900000">
            <a:off x="4807991" y="3099618"/>
            <a:ext cx="1545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Step Into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89A161-DF64-2523-F0DB-EA6B8B4A9905}"/>
              </a:ext>
            </a:extLst>
          </p:cNvPr>
          <p:cNvSpPr txBox="1"/>
          <p:nvPr/>
        </p:nvSpPr>
        <p:spPr>
          <a:xfrm rot="18900000">
            <a:off x="5088601" y="3099616"/>
            <a:ext cx="1545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Step 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18A372-B658-E0C2-D306-FB149AC2D437}"/>
              </a:ext>
            </a:extLst>
          </p:cNvPr>
          <p:cNvSpPr txBox="1"/>
          <p:nvPr/>
        </p:nvSpPr>
        <p:spPr>
          <a:xfrm rot="18900000">
            <a:off x="5323335" y="3099615"/>
            <a:ext cx="1545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730435-303C-F71E-88C1-457C91EA4C80}"/>
              </a:ext>
            </a:extLst>
          </p:cNvPr>
          <p:cNvSpPr txBox="1"/>
          <p:nvPr/>
        </p:nvSpPr>
        <p:spPr>
          <a:xfrm rot="18900000">
            <a:off x="6008060" y="3088395"/>
            <a:ext cx="1545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Debug Session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F965A6-7852-B833-AA28-E51A6EB7F006}"/>
              </a:ext>
            </a:extLst>
          </p:cNvPr>
          <p:cNvSpPr txBox="1"/>
          <p:nvPr/>
        </p:nvSpPr>
        <p:spPr>
          <a:xfrm rot="18900000">
            <a:off x="5567448" y="3094006"/>
            <a:ext cx="1545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Stop/Disconnect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E05C29-6858-4140-E1C6-E567F8E703DB}"/>
              </a:ext>
            </a:extLst>
          </p:cNvPr>
          <p:cNvSpPr txBox="1"/>
          <p:nvPr/>
        </p:nvSpPr>
        <p:spPr>
          <a:xfrm rot="18900000">
            <a:off x="7557125" y="3099614"/>
            <a:ext cx="1545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Reset Target</a:t>
            </a:r>
          </a:p>
        </p:txBody>
      </p:sp>
    </p:spTree>
    <p:extLst>
      <p:ext uri="{BB962C8B-B14F-4D97-AF65-F5344CB8AC3E}">
        <p14:creationId xmlns:p14="http://schemas.microsoft.com/office/powerpoint/2010/main" val="2667170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17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Reinhard Keil</dc:creator>
  <cp:lastModifiedBy>Reinhard Keil</cp:lastModifiedBy>
  <cp:revision>1</cp:revision>
  <dcterms:created xsi:type="dcterms:W3CDTF">2025-06-16T07:17:28Z</dcterms:created>
  <dcterms:modified xsi:type="dcterms:W3CDTF">2025-06-16T11:00:05Z</dcterms:modified>
</cp:coreProperties>
</file>