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ffdec20d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8ffdec2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ffdec20d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8ffdec20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8ffdec2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8ffdec2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ffdec20d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ffdec20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61faced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61face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R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Objectives</a:t>
            </a:r>
            <a:endParaRPr/>
          </a:p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Give new programmers tools for data manipulation, analysis, and presentation in R.</a:t>
            </a:r>
            <a:endParaRPr/>
          </a:p>
          <a:p>
            <a:pPr indent="-419100" lvl="0" marL="457200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Help students complete a project of their choice in R.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</a:rPr>
              <a:t>*Note that this is not a statistics class!*</a:t>
            </a:r>
            <a:endParaRPr i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Format</a:t>
            </a:r>
            <a:endParaRPr/>
          </a:p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We will work through tutorials in class.</a:t>
            </a:r>
            <a:endParaRPr/>
          </a:p>
          <a:p>
            <a:pPr indent="-419100" lvl="0" marL="457200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We encourage questions and interruptions.</a:t>
            </a:r>
            <a:endParaRPr/>
          </a:p>
          <a:p>
            <a:pPr indent="-419100" lvl="0" marL="457200" rtl="0">
              <a:spcBef>
                <a:spcPts val="1000"/>
              </a:spcBef>
              <a:spcAft>
                <a:spcPts val="1000"/>
              </a:spcAft>
              <a:buSzPts val="3000"/>
              <a:buChar char="●"/>
            </a:pPr>
            <a:r>
              <a:rPr lang="en"/>
              <a:t>Feel free to help your neighbor.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</a:t>
            </a:r>
            <a:endParaRPr/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Students are expected to stay caught up with the material.</a:t>
            </a:r>
            <a:endParaRPr/>
          </a:p>
          <a:p>
            <a:pPr indent="-419100" lvl="0" marL="457200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There is no homework, but students are expected to work on their projects outside of class.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Mondays 9-11AM in the Sea Cave.</a:t>
            </a:r>
            <a:endParaRPr/>
          </a:p>
          <a:p>
            <a:pPr indent="-419100" lvl="0" marL="457200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9-10AM beginner material, 10-11AM intermediate material (we hope).</a:t>
            </a:r>
            <a:endParaRPr/>
          </a:p>
          <a:p>
            <a:pPr indent="-419100" lvl="0" marL="457200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Jess and Eiren will have office hours in the Sea Cave from 11AM-12PM on Mondays.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</a:t>
            </a:r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Trying to program on your own will help.</a:t>
            </a:r>
            <a:endParaRPr/>
          </a:p>
          <a:p>
            <a:pPr indent="-419100" lvl="0" marL="457200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Between meetings, try to repeat the material covered in class without looking at the answers.</a:t>
            </a:r>
            <a:endParaRPr/>
          </a:p>
          <a:p>
            <a:pPr indent="-419100" lvl="0" marL="457200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Have a look at the material for the next meeting.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