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7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5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9490-BE4F-41EA-85A4-DBEF145509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97C3-8C39-421A-AA7D-4EFC8C2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6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sciencebook.com/" TargetMode="External"/><Relationship Id="rId2" Type="http://schemas.openxmlformats.org/officeDocument/2006/relationships/hyperlink" Target="https://github.com/briatte/awesome-network-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ottbot.net/lets-talk-about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30729"/>
            <a:ext cx="9144000" cy="2387600"/>
          </a:xfrm>
        </p:spPr>
        <p:txBody>
          <a:bodyPr/>
          <a:lstStyle/>
          <a:p>
            <a:r>
              <a:rPr lang="en-US" dirty="0" smtClean="0"/>
              <a:t>Network Analysis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28502"/>
            <a:ext cx="9144000" cy="1655762"/>
          </a:xfrm>
        </p:spPr>
        <p:txBody>
          <a:bodyPr/>
          <a:lstStyle/>
          <a:p>
            <a:r>
              <a:rPr lang="en-US" dirty="0" smtClean="0"/>
              <a:t>Kayla Blincow</a:t>
            </a:r>
          </a:p>
          <a:p>
            <a:r>
              <a:rPr lang="en-US" dirty="0" smtClean="0"/>
              <a:t>R Users </a:t>
            </a:r>
          </a:p>
          <a:p>
            <a:r>
              <a:rPr lang="en-US" dirty="0" smtClean="0"/>
              <a:t>5/20/2020</a:t>
            </a:r>
            <a:endParaRPr lang="en-US" dirty="0"/>
          </a:p>
        </p:txBody>
      </p:sp>
      <p:pic>
        <p:nvPicPr>
          <p:cNvPr id="1026" name="Picture 2" descr="Comm 350: Theories of Media Communication: Social Network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601441"/>
            <a:ext cx="29337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3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Emerged as way to better understand complex systems made up of interdependent components</a:t>
            </a:r>
          </a:p>
          <a:p>
            <a:pPr lvl="1"/>
            <a:r>
              <a:rPr lang="en-US" dirty="0" smtClean="0"/>
              <a:t>Social Networks</a:t>
            </a:r>
          </a:p>
          <a:p>
            <a:pPr lvl="1"/>
            <a:r>
              <a:rPr lang="en-US" dirty="0" smtClean="0"/>
              <a:t>Transportation Networks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Trade Networks</a:t>
            </a:r>
          </a:p>
          <a:p>
            <a:r>
              <a:rPr lang="en-US" dirty="0" smtClean="0"/>
              <a:t>Basically network analysis is a tool that can be used to understand how different players in networks interact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0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use Network Analysis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interactions among species in multispecies fisheries</a:t>
            </a:r>
          </a:p>
          <a:p>
            <a:r>
              <a:rPr lang="en-US" dirty="0" smtClean="0"/>
              <a:t>Understanding what drives trade of fisheries products globally</a:t>
            </a:r>
          </a:p>
          <a:p>
            <a:endParaRPr lang="en-US" dirty="0"/>
          </a:p>
        </p:txBody>
      </p:sp>
      <p:pic>
        <p:nvPicPr>
          <p:cNvPr id="2050" name="Picture 2" descr="Richly Hued Portraits of Elegant Chinese Goldfish by Tsubaki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36" y="3211373"/>
            <a:ext cx="4328593" cy="346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5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Components: Nodes and Edges</a:t>
            </a:r>
          </a:p>
          <a:p>
            <a:r>
              <a:rPr lang="en-US" dirty="0" smtClean="0"/>
              <a:t>Directed vs. Undirected</a:t>
            </a:r>
          </a:p>
          <a:p>
            <a:r>
              <a:rPr lang="en-US" dirty="0" smtClean="0"/>
              <a:t>Weighted vs. Unweighted</a:t>
            </a:r>
            <a:endParaRPr lang="en-US" dirty="0"/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Degree: how many edges are connected to a node</a:t>
            </a:r>
          </a:p>
          <a:p>
            <a:pPr lvl="1"/>
            <a:r>
              <a:rPr lang="en-US" dirty="0" smtClean="0"/>
              <a:t>Density: # of edges/# of possible edges</a:t>
            </a:r>
          </a:p>
          <a:p>
            <a:pPr lvl="1"/>
            <a:r>
              <a:rPr lang="en-US" dirty="0" smtClean="0"/>
              <a:t>Centrality: importance of a node to the </a:t>
            </a:r>
            <a:r>
              <a:rPr lang="en-US" dirty="0" smtClean="0"/>
              <a:t>network</a:t>
            </a:r>
          </a:p>
          <a:p>
            <a:pPr lvl="2"/>
            <a:r>
              <a:rPr lang="en-US" dirty="0" smtClean="0"/>
              <a:t>Lots and lots of options for calculating this…</a:t>
            </a:r>
            <a:endParaRPr lang="en-US" dirty="0" smtClean="0"/>
          </a:p>
          <a:p>
            <a:pPr lvl="1"/>
            <a:r>
              <a:rPr lang="en-US" i="1" dirty="0" smtClean="0"/>
              <a:t>Lots of other things I won’t go into here</a:t>
            </a:r>
          </a:p>
          <a:p>
            <a:pPr lvl="2"/>
            <a:r>
              <a:rPr lang="en-US" i="1" dirty="0" smtClean="0"/>
              <a:t>Group identification, path analysis,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14" y="365125"/>
            <a:ext cx="3919989" cy="34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4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08" y="72751"/>
            <a:ext cx="10515600" cy="1325563"/>
          </a:xfrm>
        </p:spPr>
        <p:txBody>
          <a:bodyPr/>
          <a:lstStyle/>
          <a:p>
            <a:r>
              <a:rPr lang="en-US" dirty="0" smtClean="0"/>
              <a:t>Network 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448" y="4084837"/>
            <a:ext cx="2586661" cy="2553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00" y="4082055"/>
            <a:ext cx="2598492" cy="2565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738" y="4082055"/>
            <a:ext cx="2528154" cy="2556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9" y="1398314"/>
            <a:ext cx="4773123" cy="2495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659" y="1398314"/>
            <a:ext cx="2508372" cy="2503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81846" y="6453790"/>
            <a:ext cx="205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R-graph-gallery.com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6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08" y="72751"/>
            <a:ext cx="10515600" cy="1325563"/>
          </a:xfrm>
        </p:spPr>
        <p:txBody>
          <a:bodyPr/>
          <a:lstStyle/>
          <a:p>
            <a:r>
              <a:rPr lang="en-US" dirty="0" smtClean="0"/>
              <a:t>Network 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448" y="4084837"/>
            <a:ext cx="2586661" cy="2553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00" y="4082055"/>
            <a:ext cx="2598492" cy="2565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738" y="4082055"/>
            <a:ext cx="2528154" cy="2556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9" y="1266642"/>
            <a:ext cx="4773123" cy="2495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659" y="1266642"/>
            <a:ext cx="2508372" cy="2503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81846" y="6453790"/>
            <a:ext cx="205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R-graph-gallery.com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1952" y="1170432"/>
            <a:ext cx="5002940" cy="269382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19938" y="3995928"/>
            <a:ext cx="2857995" cy="275234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5605" y="3994712"/>
            <a:ext cx="2735509" cy="27535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Switch to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0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github.com/briatte/awesome-network-analysis</a:t>
            </a:r>
            <a:endParaRPr lang="en-US" dirty="0" smtClean="0"/>
          </a:p>
          <a:p>
            <a:pPr lvl="1"/>
            <a:r>
              <a:rPr lang="en-US" dirty="0" smtClean="0"/>
              <a:t>So many links…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networksciencebook.com/</a:t>
            </a:r>
            <a:endParaRPr lang="en-US" dirty="0" smtClean="0"/>
          </a:p>
          <a:p>
            <a:pPr lvl="1"/>
            <a:r>
              <a:rPr lang="en-US" dirty="0" smtClean="0"/>
              <a:t>Albert-Laszlo </a:t>
            </a:r>
            <a:r>
              <a:rPr lang="en-US" dirty="0" err="1" smtClean="0"/>
              <a:t>Barabasi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https://scottbot.net/lets-talk-about-networks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Really good/simple walk through of basics of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7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183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Network Analysis in R</vt:lpstr>
      <vt:lpstr>What is Network Analysis?</vt:lpstr>
      <vt:lpstr>What I use Network Analysis for…</vt:lpstr>
      <vt:lpstr>Network Analysis Basics</vt:lpstr>
      <vt:lpstr>Network Visualization</vt:lpstr>
      <vt:lpstr>Network Visualization</vt:lpstr>
      <vt:lpstr>PowerPoint Presentation</vt:lpstr>
      <vt:lpstr>Helpful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in R</dc:title>
  <dc:creator>Kayla Blincow</dc:creator>
  <cp:lastModifiedBy>Kayla Blincow</cp:lastModifiedBy>
  <cp:revision>13</cp:revision>
  <dcterms:created xsi:type="dcterms:W3CDTF">2020-05-15T18:28:02Z</dcterms:created>
  <dcterms:modified xsi:type="dcterms:W3CDTF">2020-05-19T19:11:00Z</dcterms:modified>
</cp:coreProperties>
</file>