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111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8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C4385-CEB3-4CB4-9D38-D126A04289F0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AAEB2-F555-487E-8196-DB4DFDA08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235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C4385-CEB3-4CB4-9D38-D126A04289F0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AAEB2-F555-487E-8196-DB4DFDA08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034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C4385-CEB3-4CB4-9D38-D126A04289F0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AAEB2-F555-487E-8196-DB4DFDA08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68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C4385-CEB3-4CB4-9D38-D126A04289F0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AAEB2-F555-487E-8196-DB4DFDA08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441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C4385-CEB3-4CB4-9D38-D126A04289F0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AAEB2-F555-487E-8196-DB4DFDA08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376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C4385-CEB3-4CB4-9D38-D126A04289F0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AAEB2-F555-487E-8196-DB4DFDA08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129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C4385-CEB3-4CB4-9D38-D126A04289F0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AAEB2-F555-487E-8196-DB4DFDA08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371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C4385-CEB3-4CB4-9D38-D126A04289F0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AAEB2-F555-487E-8196-DB4DFDA08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226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C4385-CEB3-4CB4-9D38-D126A04289F0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AAEB2-F555-487E-8196-DB4DFDA08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086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C4385-CEB3-4CB4-9D38-D126A04289F0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AAEB2-F555-487E-8196-DB4DFDA08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259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C4385-CEB3-4CB4-9D38-D126A04289F0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AAEB2-F555-487E-8196-DB4DFDA08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676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FC4385-CEB3-4CB4-9D38-D126A04289F0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AAEB2-F555-487E-8196-DB4DFDA08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4927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7542"/>
            <a:ext cx="9144000" cy="2387600"/>
          </a:xfrm>
        </p:spPr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ndexing, for Loops, and apply() functions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591259"/>
            <a:ext cx="9144000" cy="1655762"/>
          </a:xfrm>
        </p:spPr>
        <p:txBody>
          <a:bodyPr/>
          <a:lstStyle/>
          <a:p>
            <a:r>
              <a:rPr lang="en-US" dirty="0" smtClean="0"/>
              <a:t>R Users 1/7/2021</a:t>
            </a:r>
          </a:p>
          <a:p>
            <a:r>
              <a:rPr lang="en-US" dirty="0" smtClean="0"/>
              <a:t>Kayla Blincow</a:t>
            </a:r>
            <a:endParaRPr lang="en-US" dirty="0"/>
          </a:p>
        </p:txBody>
      </p:sp>
      <p:pic>
        <p:nvPicPr>
          <p:cNvPr id="1026" name="Picture 2" descr="Create Bart Simpson Blackboard Memes with R | R-blogger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937" b="12802"/>
          <a:stretch/>
        </p:blipFill>
        <p:spPr bwMode="auto">
          <a:xfrm>
            <a:off x="3663448" y="2860841"/>
            <a:ext cx="4673100" cy="2478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978232" y="5446497"/>
            <a:ext cx="28715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**Note: Who cares if you use for loops in your code?? Use whatever works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121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Indexing in 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67874" y="1299414"/>
            <a:ext cx="586071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basics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Vector indexing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a  &lt;-  c(1, 4, 7, 0, 15)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a[4] –if I run this what will I get?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Indexing with </a:t>
            </a:r>
            <a:r>
              <a:rPr lang="en-US" dirty="0" err="1" smtClean="0"/>
              <a:t>logicals</a:t>
            </a: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Indexing with NAs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lvl="1"/>
            <a:endParaRPr lang="en-US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2644" y="2729869"/>
            <a:ext cx="2798177" cy="157983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2644" y="4700702"/>
            <a:ext cx="2413167" cy="188548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740401" y="1502610"/>
            <a:ext cx="586071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Logical Expression indexing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lvl="1"/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Indexing with </a:t>
            </a:r>
            <a:r>
              <a:rPr lang="en-US" dirty="0" err="1" smtClean="0"/>
              <a:t>dataframes</a:t>
            </a:r>
            <a:r>
              <a:rPr lang="en-US" dirty="0" smtClean="0"/>
              <a:t>/matrices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d &lt;- matrix(1:4, 3, 4)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lvl="2"/>
            <a:endParaRPr lang="en-US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d[rows, columns]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d[3, 3] – if I run this what will I get?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d[, 2] – if I run this what will I get?</a:t>
            </a:r>
          </a:p>
          <a:p>
            <a:pPr lvl="2"/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Note: d[3, 3] is the same as matrix(1:4, 3, 4)[3, 3] – right?</a:t>
            </a:r>
            <a:endParaRPr lang="en-US" dirty="0"/>
          </a:p>
          <a:p>
            <a:pPr lvl="1"/>
            <a:endParaRPr lang="en-US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8652" y="1871830"/>
            <a:ext cx="1986548" cy="12934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39953" y="3750055"/>
            <a:ext cx="2563396" cy="1106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814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</a:t>
            </a:r>
            <a:r>
              <a:rPr lang="en-US" dirty="0" smtClean="0"/>
              <a:t>or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loops use indexing to “loop” over values in a vector and do something to each value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887" y="3498573"/>
            <a:ext cx="3631114" cy="147535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9314" y="3416393"/>
            <a:ext cx="3003717" cy="163971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4775" y="3233236"/>
            <a:ext cx="3629025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200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Vectorization… What’s that?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974389" cy="4351338"/>
          </a:xfrm>
        </p:spPr>
        <p:txBody>
          <a:bodyPr/>
          <a:lstStyle/>
          <a:p>
            <a:r>
              <a:rPr lang="en-US" dirty="0" smtClean="0"/>
              <a:t>R gets heat from other coding languages for being slow at looping (hence the Bart Simpson meme)</a:t>
            </a:r>
          </a:p>
          <a:p>
            <a:r>
              <a:rPr lang="en-US" dirty="0" smtClean="0"/>
              <a:t>BUT R has something most other languages don’t.. VECTORIZATION</a:t>
            </a:r>
          </a:p>
          <a:p>
            <a:r>
              <a:rPr lang="en-US" dirty="0" smtClean="0"/>
              <a:t>Basically most of R’s functions can run on vectors (not just single values)</a:t>
            </a:r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2375" y="1462631"/>
            <a:ext cx="5601551" cy="507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668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pply()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4799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These are functions that iterate like a loop, but generally fun faster and often require less code</a:t>
            </a:r>
          </a:p>
          <a:p>
            <a:r>
              <a:rPr lang="en-US" dirty="0"/>
              <a:t>a</a:t>
            </a:r>
            <a:r>
              <a:rPr lang="en-US" dirty="0" smtClean="0"/>
              <a:t>pply(): most basic function, takes an array or matrix</a:t>
            </a:r>
          </a:p>
          <a:p>
            <a:r>
              <a:rPr lang="en-US" dirty="0" err="1"/>
              <a:t>l</a:t>
            </a:r>
            <a:r>
              <a:rPr lang="en-US" dirty="0" err="1" smtClean="0"/>
              <a:t>apply</a:t>
            </a:r>
            <a:r>
              <a:rPr lang="en-US" dirty="0" smtClean="0"/>
              <a:t>(): takes a vector or list, and returns a list</a:t>
            </a:r>
          </a:p>
          <a:p>
            <a:r>
              <a:rPr lang="en-US" dirty="0" err="1"/>
              <a:t>s</a:t>
            </a:r>
            <a:r>
              <a:rPr lang="en-US" dirty="0" err="1" smtClean="0"/>
              <a:t>apply</a:t>
            </a:r>
            <a:r>
              <a:rPr lang="en-US" dirty="0" smtClean="0"/>
              <a:t>(): same as </a:t>
            </a:r>
            <a:r>
              <a:rPr lang="en-US" dirty="0" err="1" smtClean="0"/>
              <a:t>lapply</a:t>
            </a:r>
            <a:r>
              <a:rPr lang="en-US" dirty="0" smtClean="0"/>
              <a:t>(), but will simplify the output if possible. So if it can return a vector instead of a list, it will.</a:t>
            </a:r>
          </a:p>
          <a:p>
            <a:r>
              <a:rPr lang="en-US" dirty="0" err="1"/>
              <a:t>v</a:t>
            </a:r>
            <a:r>
              <a:rPr lang="en-US" dirty="0" err="1" smtClean="0"/>
              <a:t>apply</a:t>
            </a:r>
            <a:r>
              <a:rPr lang="en-US" dirty="0" smtClean="0"/>
              <a:t>(): similar to </a:t>
            </a:r>
            <a:r>
              <a:rPr lang="en-US" dirty="0" err="1" smtClean="0"/>
              <a:t>sapply</a:t>
            </a:r>
            <a:r>
              <a:rPr lang="en-US" dirty="0" smtClean="0"/>
              <a:t>() except you specify why type of data you are expecting </a:t>
            </a:r>
          </a:p>
          <a:p>
            <a:r>
              <a:rPr lang="en-US" dirty="0" err="1"/>
              <a:t>m</a:t>
            </a:r>
            <a:r>
              <a:rPr lang="en-US" dirty="0" err="1" smtClean="0"/>
              <a:t>apply</a:t>
            </a:r>
            <a:r>
              <a:rPr lang="en-US" dirty="0" smtClean="0"/>
              <a:t>(): similar to </a:t>
            </a:r>
            <a:r>
              <a:rPr lang="en-US" dirty="0" err="1" smtClean="0"/>
              <a:t>sapply</a:t>
            </a:r>
            <a:r>
              <a:rPr lang="en-US" dirty="0" smtClean="0"/>
              <a:t>() but allows you specify multiple elements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76968" y="1388825"/>
            <a:ext cx="88445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For more check out this online tutorial: https://ademos.people.uic.edu/Chapter4.html</a:t>
            </a:r>
            <a:endParaRPr lang="en-US" sz="1600" i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433" y="4344057"/>
            <a:ext cx="3897778" cy="244909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2684" y="4502472"/>
            <a:ext cx="2870284" cy="96977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6750" y="5669197"/>
            <a:ext cx="2212557" cy="99463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33388" y="5718177"/>
            <a:ext cx="3176254" cy="896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556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Switch to code!</a:t>
            </a:r>
            <a:endParaRPr lang="en-US" dirty="0"/>
          </a:p>
        </p:txBody>
      </p:sp>
      <p:pic>
        <p:nvPicPr>
          <p:cNvPr id="3074" name="Picture 2" descr="coding #codingmemes #coderedlifestyle #programmingmemes #programmer  #programming #java #javadeveloper #javascriptdeveloper #nod… | Programmer  humor, Memes, R mem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8747" y="1086684"/>
            <a:ext cx="5589337" cy="5589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429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194</TotalTime>
  <Words>323</Words>
  <Application>Microsoft Office PowerPoint</Application>
  <PresentationFormat>Widescreen</PresentationFormat>
  <Paragraphs>50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indexing, for Loops, and apply() functions</vt:lpstr>
      <vt:lpstr>Indexing in R</vt:lpstr>
      <vt:lpstr>for loops</vt:lpstr>
      <vt:lpstr>Vectorization… What’s that?</vt:lpstr>
      <vt:lpstr>apply() functions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Indexing, For Loops, and apply() functions</dc:title>
  <dc:creator>Kayla Blincow</dc:creator>
  <cp:lastModifiedBy>Kayla Blincow</cp:lastModifiedBy>
  <cp:revision>10</cp:revision>
  <dcterms:created xsi:type="dcterms:W3CDTF">2021-01-07T18:06:39Z</dcterms:created>
  <dcterms:modified xsi:type="dcterms:W3CDTF">2021-01-07T21:21:26Z</dcterms:modified>
</cp:coreProperties>
</file>