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21491-55A7-3346-B4C3-5C8C25BEAAB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ADDB9-43FB-5E47-AE1D-6D4763E7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D5F0-A295-AC4E-BB1D-9734391E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4F46A-EA07-E24F-94AC-F800071E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EE49-DE33-DE45-8ADC-CD75E2E0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D35E-212F-1440-8C0A-56F3F88AB132}" type="datetime1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9D8A-0CCD-7347-9570-8369F1ED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23F0-0DF2-C443-92A5-B3CD67D0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8951-9AAA-DC4B-A659-480B0729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580AF-63C1-E24B-A389-88E52692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AB07-E071-6F47-BEE1-4E6A13EC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F397-DA0C-9F40-A459-D2A9F9E1C6F1}" type="datetime1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C884-A005-CC48-A576-DCB0A59F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70C4-4D0B-244F-9045-3F435CAD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1796A-9431-3F46-9D42-46338CAD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3197-53DF-5344-B79E-657379BDA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CC4C-A7A1-EE4F-ACA4-07412267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6724-848B-2642-BF4C-13DAD56E49A0}" type="datetime1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4A72-98CD-A845-8E23-9FD7C4B1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B992-7696-CF45-8306-52864808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BB81-1582-1948-968E-000A4D1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2207-2F5E-EA4B-A675-3F951675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7C5C-F5FC-BC4D-A4D5-055E4B91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9FA9-A1BC-034A-A4F4-A170DA26C809}" type="datetime1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C812-ABC9-5248-881D-8BCE5AA1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86E7-49F4-EC49-8CF7-8787ACD0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2F4-179D-7346-9939-2ED3C7C2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C22F-7328-3A4B-A9EA-3EB1CA46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31F9-F82F-0447-9F30-AC8771B4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7B3-E3CA-A441-8C2E-62DB10832559}" type="datetime1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C7CF-3081-1B4D-900E-9B9B7A49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DDF7-113A-F046-A48E-98077A56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F8B9-669D-8648-A268-3E66597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2063-776F-9845-BDE0-CEAFD418B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ABE3C-4600-A64E-9782-1314FFB7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35E7-A05B-FC4E-86F6-C6718C8C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9E1D-4EEB-634D-9EE4-80A6BF6BFF4C}" type="datetime1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7924-2B15-A748-BF7B-CF03D4F1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3CD2-CB9A-6B46-8428-CE3CAAAB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A496-1566-A245-B519-CC06389E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8C0F-0E0F-2C42-8893-84927FD2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EDA95-0598-1A4C-87A0-74399A8B6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1CDDA-FD1B-A448-BCB4-C00B3CA60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6D034-2F2B-5B40-B622-C3B168411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477B5-AC6F-0343-B07E-84219E46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AF2-1662-504F-B95A-41A239BBD5F2}" type="datetime1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18511-1690-FA43-9250-6E77C5B1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6FF55-3435-0F40-991F-317685CF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6716-10F7-2742-8956-4B37BB4D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586E8-97E5-644E-B7B8-3739C6A3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D5DA-E2B6-4A4B-A4F7-2C966A80331C}" type="datetime1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7D8C4-95F1-1D49-922A-84B7C92B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4D61A-326E-5B4F-969D-7EFE1A59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275E-B95B-4A4E-B483-7AFD5A1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B50A-05DC-C94D-9C7E-16DCBD85BBC4}" type="datetime1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FF8E5-EA17-FE41-B377-EC8DFEA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A7FF4-B121-104F-A652-169DFD52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B234-4362-7F4C-9D7D-1AFE7E84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446A-B891-104F-A416-19EEA6EF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22-39E5-3345-9EAC-B6EFDC7B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EB7B-0119-4E44-93B9-BB6B3A7E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BC90-4C21-5C48-9294-7D8414DA0DB4}" type="datetime1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FBEA-D65D-2E47-BA41-3B6CD98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95EA-87F2-894A-A01E-8DC21DB6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F6EC-1EB0-F746-9572-A03EEB81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F5015-F935-794A-BE46-AF2942FDE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3520A-E9AE-974D-AE8F-02D5C78E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51BB-5E6A-634C-B07C-F7499E24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6352-1640-4C46-A743-F4D14A8460AC}" type="datetime1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25DD5-BA7E-CA49-8BB9-DA13E3B6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1704-2017-3041-AF70-E4E97675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3A6F-8BF7-0A43-ABD9-25D85268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3F93B-9A28-D245-8458-0FEFA3C2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5EE6-4782-8541-85F4-1C0F2B73E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994F-17E3-EC49-B514-EBC59A2DDAFF}" type="datetime1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2949-B290-3641-B99F-7BFD9B5F7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openEO Hackathon -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3EFE-8B8D-834B-9CA2-35D87A33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FBB5-C294-BF4B-A912-901C8034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B777-7D70-524E-A601-1DD394E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124F-9E12-6A46-9B03-AAEDF13D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efficiently maintain the 3 client implementations of the </a:t>
            </a:r>
            <a:r>
              <a:rPr lang="en-US" dirty="0" err="1"/>
              <a:t>openEO</a:t>
            </a:r>
            <a:r>
              <a:rPr lang="en-US" dirty="0"/>
              <a:t> API?</a:t>
            </a:r>
          </a:p>
          <a:p>
            <a:pPr lvl="1"/>
            <a:r>
              <a:rPr lang="en-US" dirty="0"/>
              <a:t>Keep them in sync with the specifications</a:t>
            </a:r>
          </a:p>
          <a:p>
            <a:pPr lvl="1"/>
            <a:r>
              <a:rPr lang="en-US" dirty="0"/>
              <a:t>Harmonize the use of the API across the implementations while taking into account the specificities of each programming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4C090-E356-5946-AF53-73BD7FFD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</p:spTree>
    <p:extLst>
      <p:ext uri="{BB962C8B-B14F-4D97-AF65-F5344CB8AC3E}">
        <p14:creationId xmlns:p14="http://schemas.microsoft.com/office/powerpoint/2010/main" val="38945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B777-7D70-524E-A601-1DD394E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124F-9E12-6A46-9B03-AAEDF13D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standardized definition of the API.</a:t>
            </a:r>
          </a:p>
          <a:p>
            <a:r>
              <a:rPr lang="en-US" dirty="0"/>
              <a:t>Some documentation is already</a:t>
            </a:r>
            <a:br>
              <a:rPr lang="en-US" dirty="0"/>
            </a:br>
            <a:r>
              <a:rPr lang="en-US" dirty="0"/>
              <a:t>generated from it.</a:t>
            </a:r>
          </a:p>
          <a:p>
            <a:r>
              <a:rPr lang="en-US" dirty="0"/>
              <a:t>Why not the code?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481C4-E451-C749-973F-A954FABEF164}"/>
              </a:ext>
            </a:extLst>
          </p:cNvPr>
          <p:cNvSpPr/>
          <p:nvPr/>
        </p:nvSpPr>
        <p:spPr>
          <a:xfrm>
            <a:off x="481263" y="4752474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7193C-FA10-0748-9E11-468DC94D2061}"/>
              </a:ext>
            </a:extLst>
          </p:cNvPr>
          <p:cNvSpPr txBox="1"/>
          <p:nvPr/>
        </p:nvSpPr>
        <p:spPr>
          <a:xfrm>
            <a:off x="1247668" y="600063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openapi.json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51134-D58F-0440-A692-A616B4173C7C}"/>
              </a:ext>
            </a:extLst>
          </p:cNvPr>
          <p:cNvGrpSpPr/>
          <p:nvPr/>
        </p:nvGrpSpPr>
        <p:grpSpPr>
          <a:xfrm>
            <a:off x="4467726" y="5201316"/>
            <a:ext cx="3248527" cy="907047"/>
            <a:chOff x="4644189" y="2971800"/>
            <a:chExt cx="3248527" cy="9070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159B79-FDEC-DB4B-BDFC-838A19C5166C}"/>
                </a:ext>
              </a:extLst>
            </p:cNvPr>
            <p:cNvSpPr/>
            <p:nvPr/>
          </p:nvSpPr>
          <p:spPr>
            <a:xfrm>
              <a:off x="4644189" y="2971800"/>
              <a:ext cx="3248527" cy="907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A1FF647-856E-2E40-B699-0496AC96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1373" y="3199958"/>
              <a:ext cx="2918995" cy="481706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2B7FE4-1BDD-D74A-ABFB-57A3F2192E47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3489158" y="5654840"/>
            <a:ext cx="978568" cy="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2B49CBD-97FD-4348-B809-FC1E5EC24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38" y="4944857"/>
            <a:ext cx="1401345" cy="96745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E18FC88-BC17-074C-A714-07EDF9084A2A}"/>
              </a:ext>
            </a:extLst>
          </p:cNvPr>
          <p:cNvSpPr/>
          <p:nvPr/>
        </p:nvSpPr>
        <p:spPr>
          <a:xfrm>
            <a:off x="8694821" y="224583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B396E-1035-7C47-99E2-4EE131562CE0}"/>
              </a:ext>
            </a:extLst>
          </p:cNvPr>
          <p:cNvSpPr txBox="1"/>
          <p:nvPr/>
        </p:nvSpPr>
        <p:spPr>
          <a:xfrm>
            <a:off x="9739607" y="1472742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 Client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A73A3C-59EA-2C41-B05C-07DD56C2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96" y="416966"/>
            <a:ext cx="1401345" cy="9674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E3DE91C-48A1-B144-A73D-48A0F7562A30}"/>
              </a:ext>
            </a:extLst>
          </p:cNvPr>
          <p:cNvSpPr/>
          <p:nvPr/>
        </p:nvSpPr>
        <p:spPr>
          <a:xfrm>
            <a:off x="8694821" y="2490531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1576A-509E-1F48-895C-EA11180DAC88}"/>
              </a:ext>
            </a:extLst>
          </p:cNvPr>
          <p:cNvSpPr txBox="1"/>
          <p:nvPr/>
        </p:nvSpPr>
        <p:spPr>
          <a:xfrm>
            <a:off x="9461676" y="3738690"/>
            <a:ext cx="147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Python Client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B3B200-F14B-504D-90D5-1580DF80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96" y="2682914"/>
            <a:ext cx="1401345" cy="9674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3352585-FE2F-544F-AD01-A7CD9C37C050}"/>
              </a:ext>
            </a:extLst>
          </p:cNvPr>
          <p:cNvSpPr/>
          <p:nvPr/>
        </p:nvSpPr>
        <p:spPr>
          <a:xfrm>
            <a:off x="8694821" y="4756479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C8CB2-2C9C-B74C-87A4-1BB8E6544578}"/>
              </a:ext>
            </a:extLst>
          </p:cNvPr>
          <p:cNvSpPr txBox="1"/>
          <p:nvPr/>
        </p:nvSpPr>
        <p:spPr>
          <a:xfrm>
            <a:off x="9328213" y="6004638"/>
            <a:ext cx="174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JavaScript Client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0506C49-57DC-2949-AA1A-6C1F70B4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96" y="4948862"/>
            <a:ext cx="1401345" cy="96745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5402F4-A557-A041-8208-12737D1E6A1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7716253" y="1126952"/>
            <a:ext cx="978568" cy="4527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F7174D-4774-304B-BEA9-0C53E93A042B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7716253" y="3392900"/>
            <a:ext cx="978568" cy="226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7093C-0BB2-6146-8A1F-A4E7CF085D53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716253" y="5654840"/>
            <a:ext cx="978568" cy="4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18412AD5-8688-8F48-9F26-640C30F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</p:spTree>
    <p:extLst>
      <p:ext uri="{BB962C8B-B14F-4D97-AF65-F5344CB8AC3E}">
        <p14:creationId xmlns:p14="http://schemas.microsoft.com/office/powerpoint/2010/main" val="29518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B777-7D70-524E-A601-1DD394E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Attempts: Swagger Code Generator 2.4.0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124F-9E12-6A46-9B03-AAEDF13D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JavaScript, TypeScript Fetch, Python and 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swagger-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generate -o gen-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-l typescript-fetch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/Open-EO/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openeo-api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/0.0.2/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swagger.json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Amount of code generated is a complete overkill, e.g.</a:t>
            </a:r>
          </a:p>
          <a:p>
            <a:pPr lvl="1"/>
            <a:r>
              <a:rPr lang="en-US" dirty="0"/>
              <a:t>A client class for the CORS requests? </a:t>
            </a:r>
            <a:r>
              <a:rPr lang="en-US" dirty="0">
                <a:sym typeface="Wingdings" pitchFamily="2" charset="2"/>
              </a:rPr>
              <a:t>--&gt; is in API definition!</a:t>
            </a:r>
            <a:endParaRPr lang="en-US" dirty="0"/>
          </a:p>
          <a:p>
            <a:pPr lvl="1"/>
            <a:r>
              <a:rPr lang="en-US" dirty="0"/>
              <a:t>Very (too) generic, lot of useless stuff around the core methods</a:t>
            </a:r>
          </a:p>
          <a:p>
            <a:r>
              <a:rPr lang="en-US" dirty="0"/>
              <a:t>Classes and methods with unclear names, e.g. Service1, Job002,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82554-9B77-6744-9A24-A299C66A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92624" y="3633536"/>
            <a:ext cx="1861175" cy="142126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8C44-969A-934F-84C3-8C040527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</p:spTree>
    <p:extLst>
      <p:ext uri="{BB962C8B-B14F-4D97-AF65-F5344CB8AC3E}">
        <p14:creationId xmlns:p14="http://schemas.microsoft.com/office/powerpoint/2010/main" val="31112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B777-7D70-524E-A601-1DD394E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Attempts: Swagger Code Generator 3.0.0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124F-9E12-6A46-9B03-AAEDF13D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OpenAPI</a:t>
            </a:r>
            <a:r>
              <a:rPr lang="en-US" dirty="0"/>
              <a:t> 3.0</a:t>
            </a:r>
          </a:p>
          <a:p>
            <a:r>
              <a:rPr lang="en-US" dirty="0"/>
              <a:t>Limited set of generators at the moment</a:t>
            </a:r>
          </a:p>
          <a:p>
            <a:r>
              <a:rPr lang="en-US" dirty="0"/>
              <a:t>Does not work well (snapshot release)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java.lang.Boolean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cannot be cast to io.swagger.v3.oas.models.media.Schema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82AE2-6160-5142-BC81-9B4D010E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47" y="1825625"/>
            <a:ext cx="1625600" cy="16256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E28B2C-D978-C446-A6B1-DDC3EB59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</p:spTree>
    <p:extLst>
      <p:ext uri="{BB962C8B-B14F-4D97-AF65-F5344CB8AC3E}">
        <p14:creationId xmlns:p14="http://schemas.microsoft.com/office/powerpoint/2010/main" val="21823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4D9E-4281-0643-AD60-AA65281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light at the end</a:t>
            </a:r>
            <a:br>
              <a:rPr lang="en-US" dirty="0"/>
            </a:br>
            <a:r>
              <a:rPr lang="en-US" dirty="0"/>
              <a:t>of the tunnel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87A6D-67D5-6F44-9835-0EBDCA455FAA}"/>
              </a:ext>
            </a:extLst>
          </p:cNvPr>
          <p:cNvSpPr/>
          <p:nvPr/>
        </p:nvSpPr>
        <p:spPr>
          <a:xfrm>
            <a:off x="481263" y="2495035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5968B-DB48-C64C-860D-A937E5030649}"/>
              </a:ext>
            </a:extLst>
          </p:cNvPr>
          <p:cNvSpPr txBox="1"/>
          <p:nvPr/>
        </p:nvSpPr>
        <p:spPr>
          <a:xfrm>
            <a:off x="1247668" y="374319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openapi.json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9166AC-FF36-3C4A-81FD-76D074D6173D}"/>
              </a:ext>
            </a:extLst>
          </p:cNvPr>
          <p:cNvGrpSpPr/>
          <p:nvPr/>
        </p:nvGrpSpPr>
        <p:grpSpPr>
          <a:xfrm>
            <a:off x="4467726" y="2943877"/>
            <a:ext cx="3248527" cy="907047"/>
            <a:chOff x="4644189" y="2971800"/>
            <a:chExt cx="3248527" cy="9070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EBE884-0DE5-BE41-BD36-EB0F681C6056}"/>
                </a:ext>
              </a:extLst>
            </p:cNvPr>
            <p:cNvSpPr/>
            <p:nvPr/>
          </p:nvSpPr>
          <p:spPr>
            <a:xfrm>
              <a:off x="4644189" y="2971800"/>
              <a:ext cx="3248527" cy="907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C7588F-33D6-584B-AA66-BD7375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1373" y="3199958"/>
              <a:ext cx="2918995" cy="48170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8F49301-47DD-A04C-A2A9-728F322F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38" y="2687418"/>
            <a:ext cx="1401345" cy="967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7FC654-8130-2549-B325-C8B004EE0492}"/>
              </a:ext>
            </a:extLst>
          </p:cNvPr>
          <p:cNvSpPr/>
          <p:nvPr/>
        </p:nvSpPr>
        <p:spPr>
          <a:xfrm>
            <a:off x="8694821" y="224583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6ED9F-9917-B34B-8461-BF68686A0FBC}"/>
              </a:ext>
            </a:extLst>
          </p:cNvPr>
          <p:cNvSpPr txBox="1"/>
          <p:nvPr/>
        </p:nvSpPr>
        <p:spPr>
          <a:xfrm>
            <a:off x="9739607" y="1472742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 Client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0F05DC-4B4B-FD43-956D-1DA35BEE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96" y="416966"/>
            <a:ext cx="1401345" cy="9674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B33AFD-F27C-0048-BB6C-96011AA3DAC0}"/>
              </a:ext>
            </a:extLst>
          </p:cNvPr>
          <p:cNvSpPr/>
          <p:nvPr/>
        </p:nvSpPr>
        <p:spPr>
          <a:xfrm>
            <a:off x="8694821" y="2490531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E5155-235C-2F4F-B4E6-7B8331CC8971}"/>
              </a:ext>
            </a:extLst>
          </p:cNvPr>
          <p:cNvSpPr txBox="1"/>
          <p:nvPr/>
        </p:nvSpPr>
        <p:spPr>
          <a:xfrm>
            <a:off x="9461676" y="3738690"/>
            <a:ext cx="147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Python Client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BE1FA1-CB80-4941-8E36-F8CEF856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96" y="2682914"/>
            <a:ext cx="1401345" cy="9674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152237-C8FB-3945-9850-0D087BF8CC5D}"/>
              </a:ext>
            </a:extLst>
          </p:cNvPr>
          <p:cNvSpPr/>
          <p:nvPr/>
        </p:nvSpPr>
        <p:spPr>
          <a:xfrm>
            <a:off x="8694821" y="4756479"/>
            <a:ext cx="3007895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CC459-64E1-2541-AC8A-02468B3542FF}"/>
              </a:ext>
            </a:extLst>
          </p:cNvPr>
          <p:cNvSpPr txBox="1"/>
          <p:nvPr/>
        </p:nvSpPr>
        <p:spPr>
          <a:xfrm>
            <a:off x="9328213" y="6004638"/>
            <a:ext cx="174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JavaScript Client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B35261-89E6-8C43-B014-79613A3A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96" y="4948862"/>
            <a:ext cx="1401345" cy="96745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3C2D8D-ED41-464D-B920-1862D692E72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7716253" y="1126952"/>
            <a:ext cx="978568" cy="22704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F2B1F5-411C-1B41-8177-8AA79CCCB06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716253" y="3392900"/>
            <a:ext cx="978568" cy="4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A2601-3E4E-D742-A8BB-7E745321E352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7716253" y="3397401"/>
            <a:ext cx="978568" cy="2261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AB5C0-AA4A-8B41-B65B-3A59A8BB392B}"/>
              </a:ext>
            </a:extLst>
          </p:cNvPr>
          <p:cNvCxnSpPr/>
          <p:nvPr/>
        </p:nvCxnSpPr>
        <p:spPr>
          <a:xfrm flipV="1">
            <a:off x="3489158" y="3397401"/>
            <a:ext cx="978568" cy="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78E58B-44D6-D44E-B134-5F10E1EA66F4}"/>
              </a:ext>
            </a:extLst>
          </p:cNvPr>
          <p:cNvSpPr/>
          <p:nvPr/>
        </p:nvSpPr>
        <p:spPr>
          <a:xfrm>
            <a:off x="4467726" y="4267512"/>
            <a:ext cx="3248527" cy="1804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Custom </a:t>
            </a:r>
            <a:r>
              <a:rPr lang="en-US" sz="2400" b="1" dirty="0" err="1"/>
              <a:t>CodeGen</a:t>
            </a:r>
            <a:endParaRPr lang="en-US" sz="2400" b="1" dirty="0"/>
          </a:p>
          <a:p>
            <a:pPr algn="ctr"/>
            <a:r>
              <a:rPr lang="en-US" sz="2400" b="1" dirty="0"/>
              <a:t>Templates</a:t>
            </a:r>
          </a:p>
          <a:p>
            <a:pPr algn="ctr"/>
            <a:r>
              <a:rPr lang="en-US" sz="2400" b="1" dirty="0"/>
              <a:t>(Mustache)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6A011A-B958-EA44-B328-82D503BA13D8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V="1">
            <a:off x="6091990" y="3850924"/>
            <a:ext cx="0" cy="416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D1DCB9E1-E420-1F4D-8372-9901D36C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</p:spTree>
    <p:extLst>
      <p:ext uri="{BB962C8B-B14F-4D97-AF65-F5344CB8AC3E}">
        <p14:creationId xmlns:p14="http://schemas.microsoft.com/office/powerpoint/2010/main" val="298398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9FE9-36FC-9C41-BE20-E6858510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631-001B-2E4D-AC45-5D20B8A1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openapi.json</a:t>
            </a:r>
            <a:r>
              <a:rPr lang="en-US" dirty="0"/>
              <a:t> must be super clean</a:t>
            </a:r>
          </a:p>
          <a:p>
            <a:pPr lvl="1"/>
            <a:r>
              <a:rPr lang="en-US" dirty="0"/>
              <a:t>No duplication of names for different concepts</a:t>
            </a:r>
          </a:p>
          <a:p>
            <a:pPr lvl="1"/>
            <a:r>
              <a:rPr lang="en-US" dirty="0"/>
              <a:t>Do not include the OPTIONS requests</a:t>
            </a:r>
          </a:p>
          <a:p>
            <a:pPr lvl="1"/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codegen</a:t>
            </a:r>
            <a:r>
              <a:rPr lang="en-US" dirty="0"/>
              <a:t> templates are needed</a:t>
            </a:r>
          </a:p>
          <a:p>
            <a:pPr lvl="1"/>
            <a:r>
              <a:rPr lang="en-US" dirty="0"/>
              <a:t>Write them once, generate many times</a:t>
            </a:r>
          </a:p>
          <a:p>
            <a:pPr lvl="1"/>
            <a:endParaRPr lang="en-US" dirty="0"/>
          </a:p>
          <a:p>
            <a:r>
              <a:rPr lang="en-US" dirty="0"/>
              <a:t>Other assets could be generated</a:t>
            </a:r>
          </a:p>
          <a:p>
            <a:pPr lvl="1"/>
            <a:r>
              <a:rPr lang="en-US" dirty="0"/>
              <a:t>Test suites for the backend implementations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1B4C7-E10F-2B46-AD6E-6559520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openEO Hackathon - June 2018</a:t>
            </a:r>
          </a:p>
        </p:txBody>
      </p:sp>
    </p:spTree>
    <p:extLst>
      <p:ext uri="{BB962C8B-B14F-4D97-AF65-F5344CB8AC3E}">
        <p14:creationId xmlns:p14="http://schemas.microsoft.com/office/powerpoint/2010/main" val="24243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316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The Question</vt:lpstr>
      <vt:lpstr>The Idea</vt:lpstr>
      <vt:lpstr>The Attempts: Swagger Code Generator 2.4.0</vt:lpstr>
      <vt:lpstr>The Attempts: Swagger Code Generator 3.0.0</vt:lpstr>
      <vt:lpstr>The light at the end of the tunnel</vt:lpstr>
      <vt:lpstr>The Lessons Learned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Voumard</dc:creator>
  <cp:lastModifiedBy>Yann Voumard</cp:lastModifiedBy>
  <cp:revision>19</cp:revision>
  <dcterms:created xsi:type="dcterms:W3CDTF">2018-06-26T07:53:46Z</dcterms:created>
  <dcterms:modified xsi:type="dcterms:W3CDTF">2018-06-26T10:40:17Z</dcterms:modified>
</cp:coreProperties>
</file>