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091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B07-B99B-4B14-8532-80D9455C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A36B-0CB0-4A6A-8371-577886AA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5F14-6298-4093-A8AB-197E1FBC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A721-3A13-4755-A7B2-A79B252E4DC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F96A-CA35-4A00-B0CD-F92143C4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2F83-135B-43BC-AF04-B21AC3BC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52BE-46D8-4CB9-954E-5F87FF02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4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ED93DB-47DA-3215-3A02-368A8D600673}"/>
              </a:ext>
            </a:extLst>
          </p:cNvPr>
          <p:cNvGrpSpPr/>
          <p:nvPr/>
        </p:nvGrpSpPr>
        <p:grpSpPr>
          <a:xfrm>
            <a:off x="131978" y="1032231"/>
            <a:ext cx="11971135" cy="4480563"/>
            <a:chOff x="131978" y="1032231"/>
            <a:chExt cx="11971135" cy="448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C4C5F1-8334-3189-CF21-78E4FF73C390}"/>
                </a:ext>
              </a:extLst>
            </p:cNvPr>
            <p:cNvSpPr/>
            <p:nvPr/>
          </p:nvSpPr>
          <p:spPr>
            <a:xfrm>
              <a:off x="131978" y="1032234"/>
              <a:ext cx="1371600" cy="44805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Devices/local network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C145AE-65DE-B6BC-7A4F-8800DE62DF12}"/>
                </a:ext>
              </a:extLst>
            </p:cNvPr>
            <p:cNvSpPr/>
            <p:nvPr/>
          </p:nvSpPr>
          <p:spPr>
            <a:xfrm>
              <a:off x="1594707" y="1032233"/>
              <a:ext cx="1371600" cy="44805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sites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51827-0B68-5EB9-D356-FF1A40624DB5}"/>
                </a:ext>
              </a:extLst>
            </p:cNvPr>
            <p:cNvSpPr/>
            <p:nvPr/>
          </p:nvSpPr>
          <p:spPr>
            <a:xfrm>
              <a:off x="3043289" y="1032233"/>
              <a:ext cx="1371600" cy="44805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Distributed sites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56C-DCAF-66E8-04A5-AACB941AFE6F}"/>
                </a:ext>
              </a:extLst>
            </p:cNvPr>
            <p:cNvSpPr/>
            <p:nvPr/>
          </p:nvSpPr>
          <p:spPr>
            <a:xfrm>
              <a:off x="4489519" y="1032232"/>
              <a:ext cx="1371600" cy="44805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National sites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801242-3B8B-0690-B931-4D0948AC538F}"/>
                </a:ext>
              </a:extLst>
            </p:cNvPr>
            <p:cNvSpPr/>
            <p:nvPr/>
          </p:nvSpPr>
          <p:spPr>
            <a:xfrm>
              <a:off x="5938099" y="1032231"/>
              <a:ext cx="1371600" cy="44805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Central sites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2041E9-CD11-BDCF-A14F-C93F8C1B15DB}"/>
                </a:ext>
              </a:extLst>
            </p:cNvPr>
            <p:cNvSpPr/>
            <p:nvPr/>
          </p:nvSpPr>
          <p:spPr>
            <a:xfrm>
              <a:off x="7440022" y="1974130"/>
              <a:ext cx="4663091" cy="3070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BC670D-DEF4-9797-FD01-158FA4AD2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4956" y="1974130"/>
              <a:ext cx="761256" cy="1831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F4D5C1-341B-8D3D-CC6B-50829809A3AA}"/>
                </a:ext>
              </a:extLst>
            </p:cNvPr>
            <p:cNvSpPr/>
            <p:nvPr/>
          </p:nvSpPr>
          <p:spPr>
            <a:xfrm>
              <a:off x="688157" y="1503575"/>
              <a:ext cx="6033153" cy="372358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122F9F-306F-6DE0-32BD-27E5E09C201C}"/>
                </a:ext>
              </a:extLst>
            </p:cNvPr>
            <p:cNvCxnSpPr>
              <a:cxnSpLocks/>
            </p:cNvCxnSpPr>
            <p:nvPr/>
          </p:nvCxnSpPr>
          <p:spPr>
            <a:xfrm>
              <a:off x="6674956" y="4451809"/>
              <a:ext cx="746924" cy="59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CCF3BD-934B-4C9C-0F8E-A65ED6D79A71}"/>
                </a:ext>
              </a:extLst>
            </p:cNvPr>
            <p:cNvSpPr/>
            <p:nvPr/>
          </p:nvSpPr>
          <p:spPr>
            <a:xfrm>
              <a:off x="7604760" y="2225370"/>
              <a:ext cx="4387114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Multi-cloud/multi-service provider services exchange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1659F-FE58-186C-FCE7-9F0060A3A1CD}"/>
                </a:ext>
              </a:extLst>
            </p:cNvPr>
            <p:cNvSpPr/>
            <p:nvPr/>
          </p:nvSpPr>
          <p:spPr>
            <a:xfrm>
              <a:off x="7604760" y="2672976"/>
              <a:ext cx="4387114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Multi-cloud services management &amp; orchestration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31B662-7604-FE85-9339-4CA2E7D0634B}"/>
                </a:ext>
              </a:extLst>
            </p:cNvPr>
            <p:cNvSpPr/>
            <p:nvPr/>
          </p:nvSpPr>
          <p:spPr>
            <a:xfrm>
              <a:off x="7604760" y="3133922"/>
              <a:ext cx="4387114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Multi-cloud services control plane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C68A11-4B2F-202A-67B7-7002B50D5408}"/>
                </a:ext>
              </a:extLst>
            </p:cNvPr>
            <p:cNvSpPr/>
            <p:nvPr/>
          </p:nvSpPr>
          <p:spPr>
            <a:xfrm>
              <a:off x="7612380" y="3597045"/>
              <a:ext cx="4387114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Cloud infrastructure virtualization &amp; abstraction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552BA0-79CF-6DCF-6A5A-B0438A416D0E}"/>
                </a:ext>
              </a:extLst>
            </p:cNvPr>
            <p:cNvSpPr/>
            <p:nvPr/>
          </p:nvSpPr>
          <p:spPr>
            <a:xfrm>
              <a:off x="7604760" y="4091321"/>
              <a:ext cx="4387114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242424"/>
                  </a:solidFill>
                  <a:effectLst/>
                  <a:uLnTx/>
                  <a:uFillTx/>
                  <a:latin typeface="-apple-system"/>
                  <a:ea typeface="+mn-ea"/>
                  <a:cs typeface="+mn-cs"/>
                </a:rPr>
                <a:t>Inter-/intra-DC connectivity and QoS-based E2E traffic steering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70F0DE-5E16-2005-A80B-C5FA09A887C4}"/>
                </a:ext>
              </a:extLst>
            </p:cNvPr>
            <p:cNvSpPr/>
            <p:nvPr/>
          </p:nvSpPr>
          <p:spPr>
            <a:xfrm>
              <a:off x="7612380" y="4554444"/>
              <a:ext cx="4387114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Inter-/intra DC fabric control plane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5A7281-A3AB-4DA0-3745-86862AB80DFA}"/>
                </a:ext>
              </a:extLst>
            </p:cNvPr>
            <p:cNvSpPr/>
            <p:nvPr/>
          </p:nvSpPr>
          <p:spPr>
            <a:xfrm>
              <a:off x="731356" y="1567601"/>
              <a:ext cx="5943600" cy="645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(Distributed) Applications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47D73-20D9-09DC-48DD-42976F1F0F8D}"/>
                </a:ext>
              </a:extLst>
            </p:cNvPr>
            <p:cNvSpPr/>
            <p:nvPr/>
          </p:nvSpPr>
          <p:spPr>
            <a:xfrm>
              <a:off x="722285" y="2350107"/>
              <a:ext cx="5943600" cy="645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Management, Control, Orchestration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029B5-FF53-BC9F-5673-C947446CFDAB}"/>
                </a:ext>
              </a:extLst>
            </p:cNvPr>
            <p:cNvSpPr/>
            <p:nvPr/>
          </p:nvSpPr>
          <p:spPr>
            <a:xfrm>
              <a:off x="733324" y="3073747"/>
              <a:ext cx="5943600" cy="645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Access, Core, (time-sensitive) Networking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0579F4-CAAD-3A21-3CCF-6E37B6887062}"/>
                </a:ext>
              </a:extLst>
            </p:cNvPr>
            <p:cNvSpPr/>
            <p:nvPr/>
          </p:nvSpPr>
          <p:spPr>
            <a:xfrm>
              <a:off x="731356" y="3806072"/>
              <a:ext cx="5943600" cy="64573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GRID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8A8B05-FFE4-3FF8-4BC7-A147CECBCAA6}"/>
                </a:ext>
              </a:extLst>
            </p:cNvPr>
            <p:cNvSpPr/>
            <p:nvPr/>
          </p:nvSpPr>
          <p:spPr>
            <a:xfrm>
              <a:off x="731356" y="4535469"/>
              <a:ext cx="5943600" cy="645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 &amp; 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3132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70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Meryem Simsek</dc:creator>
  <cp:lastModifiedBy>Meryem Simsek</cp:lastModifiedBy>
  <cp:revision>2</cp:revision>
  <dcterms:created xsi:type="dcterms:W3CDTF">2022-08-09T16:33:40Z</dcterms:created>
  <dcterms:modified xsi:type="dcterms:W3CDTF">2022-08-18T19:00:28Z</dcterms:modified>
</cp:coreProperties>
</file>