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73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232" y="5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D27242-481E-7544-90E1-547C39E0BF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5943600" cy="1470025"/>
          </a:xfrm>
          <a:effectLst>
            <a:outerShdw dist="17961" dir="2700000" algn="ctr" rotWithShape="0">
              <a:srgbClr val="CC330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5105400"/>
            <a:ext cx="5867400" cy="1600200"/>
          </a:xfrm>
          <a:effectLst>
            <a:outerShdw dist="17961" dir="18900000" algn="ctr" rotWithShape="0">
              <a:srgbClr val="EAEAEA"/>
            </a:outerShdw>
          </a:effectLst>
        </p:spPr>
        <p:txBody>
          <a:bodyPr/>
          <a:lstStyle>
            <a:lvl1pPr marL="0" indent="0" algn="ctr">
              <a:buFont typeface="Wingdings 2" pitchFamily="18" charset="2"/>
              <a:buNone/>
              <a:defRPr sz="1600"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8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363F79-6796-BC4E-977B-C6A80F53A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301804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381000"/>
            <a:ext cx="2154237" cy="6118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381000"/>
            <a:ext cx="6310313" cy="6118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D27CF9-95B6-D841-AB01-A68A6DF67A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34244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2F7B03-E3FA-9F4C-A3CB-206D5EBD57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177520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474FE6-7815-A845-B2CC-20AF6F4766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386262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057275"/>
            <a:ext cx="4232275" cy="544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057275"/>
            <a:ext cx="4232275" cy="544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0863E-DAE6-4240-A3BC-FD80A7007A8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23367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4E41AA-1126-6A41-8F43-C8B146CACF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800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FDADE-FD39-094C-BDC8-A317CA15F5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143966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3DED10-DE6C-B047-BB97-056F1F9329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41996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831C6D-D969-C34C-A331-33959BB9DF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19097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E80623-ACB2-8B47-83F4-2441A7BA52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May 13-14th, 2010</a:t>
            </a:r>
          </a:p>
        </p:txBody>
      </p:sp>
    </p:spTree>
    <p:extLst>
      <p:ext uri="{BB962C8B-B14F-4D97-AF65-F5344CB8AC3E}">
        <p14:creationId xmlns:p14="http://schemas.microsoft.com/office/powerpoint/2010/main" val="14488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570663"/>
            <a:ext cx="9144000" cy="2873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820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2813" y="381000"/>
            <a:ext cx="731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057275"/>
            <a:ext cx="8616950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16700"/>
            <a:ext cx="1905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1">
                <a:solidFill>
                  <a:srgbClr val="DDDDDD"/>
                </a:solidFill>
              </a:defRPr>
            </a:lvl1pPr>
          </a:lstStyle>
          <a:p>
            <a:fld id="{DF867294-974F-A84D-90CD-3CFBC4D588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20738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2957513" y="6711950"/>
            <a:ext cx="37338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 b="1">
                <a:solidFill>
                  <a:schemeClr val="bg1"/>
                </a:solidFill>
              </a:rPr>
              <a:t>JPL/Caltech Proprietary, for coding examples only</a:t>
            </a:r>
            <a:endParaRPr lang="en-US" sz="700" b="1">
              <a:solidFill>
                <a:srgbClr val="F2F2F2"/>
              </a:solidFill>
            </a:endParaRPr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0" y="6581775"/>
            <a:ext cx="9144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1" descr="TmXLogo_dark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066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JPL Logo 4 TeamX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3" y="160338"/>
            <a:ext cx="8382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8257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1" dirty="0">
                <a:solidFill>
                  <a:srgbClr val="DDDDDD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+mj-lt"/>
          <a:ea typeface="+mj-ea"/>
          <a:cs typeface="ＭＳ Ｐゴシック" pitchFamily="-109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  <a:cs typeface="ＭＳ Ｐゴシック" pitchFamily="-109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DDDDDD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 2" charset="0"/>
        <a:buChar char="÷"/>
        <a:defRPr sz="2000" b="1">
          <a:solidFill>
            <a:schemeClr val="tx1"/>
          </a:solidFill>
          <a:latin typeface="+mn-lt"/>
          <a:ea typeface="+mn-ea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 2" charset="0"/>
        <a:buChar char="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 2" charset="0"/>
        <a:buChar char="®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charset="0"/>
        <a:buChar char="¡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3" charset="0"/>
        <a:buChar char="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3" pitchFamily="18" charset="2"/>
        <a:buChar char="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3" pitchFamily="18" charset="2"/>
        <a:buChar char="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3" pitchFamily="18" charset="2"/>
        <a:buChar char="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 3" pitchFamily="18" charset="2"/>
        <a:buChar char="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C8D0F93-97C3-E345-8A83-7A10C7213BCD}" type="slidenum">
              <a:rPr lang="en-US">
                <a:solidFill>
                  <a:srgbClr val="DDDDDD"/>
                </a:solidFill>
              </a:rPr>
              <a:pPr/>
              <a:t>1</a:t>
            </a:fld>
            <a:endParaRPr lang="en-US">
              <a:solidFill>
                <a:srgbClr val="DDDDDD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$</a:t>
            </a:r>
            <a:r>
              <a:rPr lang="en-US" dirty="0" err="1" smtClean="0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docgen.getSubtitle</a:t>
            </a:r>
            <a:r>
              <a:rPr lang="en-US" dirty="0" smtClean="0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($element)</a:t>
            </a:r>
            <a:endParaRPr lang="en-US" dirty="0">
              <a:solidFill>
                <a:srgbClr val="CC33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50" b="0" dirty="0" smtClean="0"/>
              <a:t>#import(“</a:t>
            </a:r>
            <a:r>
              <a:rPr lang="en-US" sz="1050" b="0" dirty="0" err="1" smtClean="0"/>
              <a:t>docgen</a:t>
            </a:r>
            <a:r>
              <a:rPr lang="en-US" sz="1050" b="0" dirty="0" smtClean="0"/>
              <a:t>”, “</a:t>
            </a:r>
            <a:r>
              <a:rPr lang="en-US" sz="1050" b="0" dirty="0" err="1" smtClean="0"/>
              <a:t>gov.nasa.jpl.mgss.mbee.DocGen</a:t>
            </a:r>
            <a:r>
              <a:rPr lang="en-US" sz="1050" b="0" dirty="0" smtClean="0"/>
              <a:t>”)</a:t>
            </a:r>
          </a:p>
          <a:p>
            <a:pPr marL="0" indent="0">
              <a:buNone/>
            </a:pPr>
            <a:r>
              <a:rPr lang="en-US" sz="1050" b="0" dirty="0" smtClean="0"/>
              <a:t>#macro(</a:t>
            </a:r>
            <a:r>
              <a:rPr lang="en-US" sz="1050" b="0" dirty="0" err="1" smtClean="0"/>
              <a:t>printList</a:t>
            </a:r>
            <a:r>
              <a:rPr lang="en-US" sz="1050" b="0" dirty="0" smtClean="0"/>
              <a:t> $</a:t>
            </a:r>
            <a:r>
              <a:rPr lang="en-US" sz="1050" b="0" dirty="0" err="1" smtClean="0"/>
              <a:t>listitem</a:t>
            </a:r>
            <a:r>
              <a:rPr lang="en-US" sz="1050" b="0" dirty="0" smtClean="0"/>
              <a:t>, $depth)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foreach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listtag</a:t>
            </a:r>
            <a:r>
              <a:rPr lang="en-US" sz="1050" b="0" dirty="0" smtClean="0"/>
              <a:t> in $</a:t>
            </a:r>
            <a:r>
              <a:rPr lang="en-US" sz="1050" b="0" dirty="0" err="1" smtClean="0"/>
              <a:t>docgen.getBodyChildren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listitem</a:t>
            </a:r>
            <a:r>
              <a:rPr lang="en-US" sz="1050" b="0" dirty="0" smtClean="0"/>
              <a:t>))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foreach</a:t>
            </a:r>
            <a:r>
              <a:rPr lang="en-US" sz="1050" b="0" dirty="0" smtClean="0"/>
              <a:t>($li in $</a:t>
            </a:r>
            <a:r>
              <a:rPr lang="en-US" sz="1050" b="0" dirty="0" err="1" smtClean="0"/>
              <a:t>docgen.getListItems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listtag</a:t>
            </a:r>
            <a:r>
              <a:rPr lang="en-US" sz="1050" b="0" dirty="0" smtClean="0"/>
              <a:t>))</a:t>
            </a:r>
          </a:p>
          <a:p>
            <a:pPr marL="0" indent="0">
              <a:buNone/>
            </a:pPr>
            <a:r>
              <a:rPr lang="en-US" sz="1050" b="0" dirty="0" smtClean="0"/>
              <a:t>#if($</a:t>
            </a:r>
            <a:r>
              <a:rPr lang="en-US" sz="1050" b="0" dirty="0" err="1" smtClean="0"/>
              <a:t>listtag.tagName</a:t>
            </a:r>
            <a:r>
              <a:rPr lang="en-US" sz="1050" b="0" dirty="0" smtClean="0"/>
              <a:t>() == “</a:t>
            </a:r>
            <a:r>
              <a:rPr lang="en-US" sz="1050" b="0" dirty="0" err="1" smtClean="0"/>
              <a:t>ul</a:t>
            </a:r>
            <a:r>
              <a:rPr lang="en-US" sz="1050" b="0" dirty="0" smtClean="0"/>
              <a:t>”)</a:t>
            </a:r>
          </a:p>
          <a:p>
            <a:pPr marL="0" indent="0">
              <a:buNone/>
            </a:pPr>
            <a:r>
              <a:rPr lang="en-US" sz="1050" b="0" dirty="0" smtClean="0"/>
              <a:t>#if($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1)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2)</a:t>
            </a:r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3)</a:t>
            </a:r>
          </a:p>
          <a:p>
            <a:pPr lvl="3"/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listtag.tagName</a:t>
            </a:r>
            <a:r>
              <a:rPr lang="en-US" sz="1050" b="0" dirty="0" smtClean="0"/>
              <a:t>() == “</a:t>
            </a:r>
            <a:r>
              <a:rPr lang="en-US" sz="1050" b="0" dirty="0" err="1" smtClean="0"/>
              <a:t>ol</a:t>
            </a:r>
            <a:r>
              <a:rPr lang="en-US" sz="1050" b="0" dirty="0" smtClean="0"/>
              <a:t>”)</a:t>
            </a:r>
          </a:p>
          <a:p>
            <a:pPr marL="0" indent="0">
              <a:buNone/>
            </a:pPr>
            <a:r>
              <a:rPr lang="en-US" sz="1050" b="0" dirty="0" smtClean="0"/>
              <a:t>#if($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1)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2)</a:t>
            </a:r>
          </a:p>
          <a:p>
            <a:pPr marL="1200150" lvl="2" indent="-285750">
              <a:buFont typeface="+mj-lt"/>
              <a:buAutoNum type="romanLcPeriod"/>
            </a:pPr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== 3)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#else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#set($magic = 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+ 1)</a:t>
            </a:r>
          </a:p>
          <a:p>
            <a:pPr marL="0" indent="0">
              <a:buNone/>
            </a:pPr>
            <a:r>
              <a:rPr lang="en-US" sz="1050" b="0" dirty="0" smtClean="0"/>
              <a:t>#set($void = $</a:t>
            </a:r>
            <a:r>
              <a:rPr lang="en-US" sz="1050" b="0" dirty="0" err="1" smtClean="0"/>
              <a:t>depth.set</a:t>
            </a:r>
            <a:r>
              <a:rPr lang="en-US" sz="1050" b="0" dirty="0" smtClean="0"/>
              <a:t>(0, $magic))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printList</a:t>
            </a:r>
            <a:r>
              <a:rPr lang="en-US" sz="1050" b="0" dirty="0" smtClean="0"/>
              <a:t>($li, $depth)</a:t>
            </a:r>
          </a:p>
          <a:p>
            <a:pPr marL="0" indent="0">
              <a:buNone/>
            </a:pPr>
            <a:r>
              <a:rPr lang="en-US" sz="1050" b="0" dirty="0" smtClean="0"/>
              <a:t>#set($magic = $</a:t>
            </a:r>
            <a:r>
              <a:rPr lang="en-US" sz="1050" b="0" dirty="0" err="1" smtClean="0"/>
              <a:t>depth.get</a:t>
            </a:r>
            <a:r>
              <a:rPr lang="en-US" sz="1050" b="0" dirty="0" smtClean="0"/>
              <a:t>(0) - 1)</a:t>
            </a:r>
          </a:p>
          <a:p>
            <a:pPr marL="0" indent="0">
              <a:buNone/>
            </a:pPr>
            <a:r>
              <a:rPr lang="en-US" sz="1050" b="0" dirty="0" smtClean="0"/>
              <a:t>#set($void = $</a:t>
            </a:r>
            <a:r>
              <a:rPr lang="en-US" sz="1050" b="0" dirty="0" err="1" smtClean="0"/>
              <a:t>depth.set</a:t>
            </a:r>
            <a:r>
              <a:rPr lang="en-US" sz="1050" b="0" dirty="0" smtClean="0"/>
              <a:t>(0, $magic))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forpage</a:t>
            </a:r>
            <a:r>
              <a:rPr lang="en-US" sz="1050" b="0" dirty="0" smtClean="0"/>
              <a:t>($element in $</a:t>
            </a:r>
            <a:r>
              <a:rPr lang="en-US" sz="1050" b="0" dirty="0" err="1" smtClean="0"/>
              <a:t>docgen.getTeamXOrder</a:t>
            </a:r>
            <a:r>
              <a:rPr lang="en-US" sz="1050" b="0" dirty="0" smtClean="0"/>
              <a:t>($Package))</a:t>
            </a:r>
          </a:p>
          <a:p>
            <a:pPr marL="0" indent="0">
              <a:buNone/>
            </a:pPr>
            <a:r>
              <a:rPr lang="en-US" sz="1050" b="0" dirty="0" smtClean="0"/>
              <a:t>#if($</a:t>
            </a:r>
            <a:r>
              <a:rPr lang="en-US" sz="1050" b="0" dirty="0" err="1" smtClean="0"/>
              <a:t>docgen.isDiagram</a:t>
            </a:r>
            <a:r>
              <a:rPr lang="en-US" sz="1050" b="0" dirty="0" smtClean="0"/>
              <a:t>($element))</a:t>
            </a:r>
          </a:p>
          <a:p>
            <a:pPr marL="0" indent="0">
              <a:buNone/>
            </a:pPr>
            <a:r>
              <a:rPr lang="en-US" sz="1050" b="0" dirty="0" smtClean="0"/>
              <a:t>$</a:t>
            </a:r>
            <a:r>
              <a:rPr lang="en-US" sz="1050" b="0" dirty="0" err="1" smtClean="0"/>
              <a:t>element.image</a:t>
            </a:r>
            <a:endParaRPr lang="en-US" sz="1050" b="0" dirty="0" smtClean="0"/>
          </a:p>
          <a:p>
            <a:pPr marL="0" indent="0">
              <a:buNone/>
            </a:pPr>
            <a:r>
              <a:rPr lang="en-US" sz="1050" b="0" dirty="0" smtClean="0"/>
              <a:t>#else</a:t>
            </a:r>
          </a:p>
          <a:p>
            <a:pPr marL="0" indent="0">
              <a:buNone/>
            </a:pPr>
            <a:r>
              <a:rPr lang="en-US" sz="1050" b="0" dirty="0" smtClean="0"/>
              <a:t>#set($comment = $element)</a:t>
            </a:r>
          </a:p>
          <a:p>
            <a:pPr marL="0" indent="0">
              <a:buNone/>
            </a:pPr>
            <a:r>
              <a:rPr lang="en-US" sz="1050" b="0" dirty="0" smtClean="0"/>
              <a:t>#set($depth = $</a:t>
            </a:r>
            <a:r>
              <a:rPr lang="en-US" sz="1050" b="0" dirty="0" err="1" smtClean="0"/>
              <a:t>array.createArray</a:t>
            </a:r>
            <a:r>
              <a:rPr lang="en-US" sz="1050" b="0" dirty="0" smtClean="0"/>
              <a:t>())</a:t>
            </a:r>
          </a:p>
          <a:p>
            <a:pPr marL="0" indent="0">
              <a:buNone/>
            </a:pPr>
            <a:r>
              <a:rPr lang="en-US" sz="1050" b="0" dirty="0" smtClean="0"/>
              <a:t>#set($void = $</a:t>
            </a:r>
            <a:r>
              <a:rPr lang="en-US" sz="1050" b="0" dirty="0" err="1" smtClean="0"/>
              <a:t>depth.add</a:t>
            </a:r>
            <a:r>
              <a:rPr lang="en-US" sz="1050" b="0" dirty="0" smtClean="0"/>
              <a:t>(1))</a:t>
            </a:r>
          </a:p>
          <a:p>
            <a:pPr marL="0" indent="0">
              <a:buNone/>
            </a:pPr>
            <a:r>
              <a:rPr lang="en-US" sz="1050" b="0" dirty="0" smtClean="0"/>
              <a:t>#set($</a:t>
            </a:r>
            <a:r>
              <a:rPr lang="en-US" sz="1050" b="0" dirty="0" err="1" smtClean="0"/>
              <a:t>htmlbody</a:t>
            </a:r>
            <a:r>
              <a:rPr lang="en-US" sz="1050" b="0" dirty="0" smtClean="0"/>
              <a:t> = $</a:t>
            </a:r>
            <a:r>
              <a:rPr lang="en-US" sz="1050" b="0" dirty="0" err="1" smtClean="0"/>
              <a:t>docgen.getHtmlBody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comment.body</a:t>
            </a:r>
            <a:r>
              <a:rPr lang="en-US" sz="1050" b="0" dirty="0" smtClean="0"/>
              <a:t>))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foreach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bodyTag</a:t>
            </a:r>
            <a:r>
              <a:rPr lang="en-US" sz="1050" b="0" dirty="0" smtClean="0"/>
              <a:t> in $</a:t>
            </a:r>
            <a:r>
              <a:rPr lang="en-US" sz="1050" b="0" dirty="0" err="1" smtClean="0"/>
              <a:t>docgen.getBodyChildren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htmlbody</a:t>
            </a:r>
            <a:r>
              <a:rPr lang="en-US" sz="1050" b="0" dirty="0" smtClean="0"/>
              <a:t>))</a:t>
            </a:r>
          </a:p>
          <a:p>
            <a:pPr marL="0" indent="0">
              <a:buNone/>
            </a:pPr>
            <a:r>
              <a:rPr lang="en-US" sz="1050" b="0" dirty="0" smtClean="0"/>
              <a:t>#if($</a:t>
            </a:r>
            <a:r>
              <a:rPr lang="en-US" sz="1050" b="0" dirty="0" err="1" smtClean="0"/>
              <a:t>bodyTag.tagName</a:t>
            </a:r>
            <a:r>
              <a:rPr lang="en-US" sz="1050" b="0" dirty="0" smtClean="0"/>
              <a:t>() == “p”)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err="1" smtClean="0"/>
              <a:t>bodyTag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bodyTag.tagName</a:t>
            </a:r>
            <a:r>
              <a:rPr lang="en-US" sz="1050" b="0" dirty="0" smtClean="0"/>
              <a:t>() == “</a:t>
            </a:r>
            <a:r>
              <a:rPr lang="en-US" sz="1050" b="0" dirty="0" err="1" smtClean="0"/>
              <a:t>ul</a:t>
            </a:r>
            <a:r>
              <a:rPr lang="en-US" sz="1050" b="0" dirty="0" smtClean="0"/>
              <a:t>”)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foreach</a:t>
            </a:r>
            <a:r>
              <a:rPr lang="en-US" sz="1050" b="0" dirty="0" smtClean="0"/>
              <a:t>($li in $</a:t>
            </a:r>
            <a:r>
              <a:rPr lang="en-US" sz="1050" b="0" dirty="0" err="1" smtClean="0"/>
              <a:t>docgen.getListItems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bodyTag</a:t>
            </a:r>
            <a:r>
              <a:rPr lang="en-US" sz="1050" b="0" dirty="0" smtClean="0"/>
              <a:t>))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printList</a:t>
            </a:r>
            <a:r>
              <a:rPr lang="en-US" sz="1050" b="0" dirty="0" smtClean="0"/>
              <a:t>($li, $depth)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elseif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bodyTag.tagName</a:t>
            </a:r>
            <a:r>
              <a:rPr lang="en-US" sz="1050" b="0" dirty="0" smtClean="0"/>
              <a:t>() == “</a:t>
            </a:r>
            <a:r>
              <a:rPr lang="en-US" sz="1050" b="0" dirty="0" err="1" smtClean="0"/>
              <a:t>ol</a:t>
            </a:r>
            <a:r>
              <a:rPr lang="en-US" sz="1050" b="0" dirty="0" smtClean="0"/>
              <a:t>”)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foreach</a:t>
            </a:r>
            <a:r>
              <a:rPr lang="en-US" sz="1050" b="0" dirty="0" smtClean="0"/>
              <a:t>($li in $</a:t>
            </a:r>
            <a:r>
              <a:rPr lang="en-US" sz="1050" b="0" dirty="0" err="1" smtClean="0"/>
              <a:t>docgen.getListItems</a:t>
            </a:r>
            <a:r>
              <a:rPr lang="en-US" sz="1050" b="0" dirty="0" smtClean="0"/>
              <a:t>($</a:t>
            </a:r>
            <a:r>
              <a:rPr lang="en-US" sz="1050" b="0" dirty="0" err="1" smtClean="0"/>
              <a:t>bodyTag</a:t>
            </a:r>
            <a:r>
              <a:rPr lang="en-US" sz="1050" b="0" dirty="0" smtClean="0"/>
              <a:t>))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smtClean="0"/>
              <a:t>$</a:t>
            </a:r>
            <a:r>
              <a:rPr lang="en-US" dirty="0" err="1" smtClean="0"/>
              <a:t>docgen.getElementText</a:t>
            </a:r>
            <a:r>
              <a:rPr lang="en-US" dirty="0" smtClean="0"/>
              <a:t>($</a:t>
            </a:r>
            <a:r>
              <a:rPr lang="en-US" dirty="0" smtClean="0"/>
              <a:t>li, </a:t>
            </a:r>
            <a:r>
              <a:rPr lang="en-US" smtClean="0"/>
              <a:t>$element)</a:t>
            </a:r>
            <a:endParaRPr lang="en-US" dirty="0" smtClean="0"/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printList</a:t>
            </a:r>
            <a:r>
              <a:rPr lang="en-US" sz="1050" b="0" dirty="0" smtClean="0"/>
              <a:t>($li, $depth)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#else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#end</a:t>
            </a:r>
          </a:p>
          <a:p>
            <a:pPr marL="0" indent="0">
              <a:buNone/>
            </a:pPr>
            <a:r>
              <a:rPr lang="en-US" sz="1050" b="0" dirty="0" smtClean="0"/>
              <a:t>#</a:t>
            </a:r>
            <a:r>
              <a:rPr lang="en-US" sz="1050" b="0" dirty="0" err="1" smtClean="0"/>
              <a:t>endpage</a:t>
            </a:r>
            <a:endParaRPr lang="en-US" sz="1050" b="0" dirty="0" smtClean="0"/>
          </a:p>
          <a:p>
            <a:pPr marL="0" indent="0" eaLnBrk="1" hangingPunct="1">
              <a:buNone/>
            </a:pPr>
            <a:endParaRPr lang="en-US" dirty="0">
              <a:solidFill>
                <a:srgbClr val="CC0000"/>
              </a:solidFill>
              <a:latin typeface="Arial" charset="0"/>
              <a:ea typeface="ＭＳ Ｐゴシック" charset="0"/>
              <a:sym typeface="Symbol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CC00"/>
                </a:solidFill>
              </a:rPr>
              <a:t>$</a:t>
            </a:r>
            <a:r>
              <a:rPr lang="en-US" sz="2400" b="1" dirty="0" err="1" smtClean="0">
                <a:solidFill>
                  <a:srgbClr val="FFCC00"/>
                </a:solidFill>
              </a:rPr>
              <a:t>docgen.getSystem</a:t>
            </a:r>
            <a:r>
              <a:rPr lang="en-US" sz="2400" b="1" dirty="0" smtClean="0">
                <a:solidFill>
                  <a:srgbClr val="FFCC00"/>
                </a:solidFill>
              </a:rPr>
              <a:t>($element)</a:t>
            </a:r>
            <a:endParaRPr lang="en-US" sz="2400" b="1" dirty="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AS">
  <a:themeElements>
    <a:clrScheme name="ESA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A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499</Words>
  <Application>Microsoft Macintosh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ESAS</vt:lpstr>
      <vt:lpstr>$docgen.getSubtitle($element)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&lt;Subsystem&gt; Report</dc:title>
  <dc:creator>ejsturm</dc:creator>
  <cp:lastModifiedBy>dlam</cp:lastModifiedBy>
  <cp:revision>121</cp:revision>
  <dcterms:created xsi:type="dcterms:W3CDTF">2009-07-27T18:26:41Z</dcterms:created>
  <dcterms:modified xsi:type="dcterms:W3CDTF">2011-09-21T18:32:19Z</dcterms:modified>
</cp:coreProperties>
</file>