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45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18-Dec-13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18-Dec-13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18-Dec-13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18-Dec-13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18-Dec-13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18-Dec-13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18-Dec-13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18-Dec-13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18-Dec-13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18-Dec-13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do I </a:t>
            </a:r>
            <a:r>
              <a:rPr lang="en-US" smtClean="0"/>
              <a:t>model Protocol </a:t>
            </a:r>
            <a:r>
              <a:rPr lang="en-US" dirty="0" smtClean="0"/>
              <a:t>suites and physical plugs?</a:t>
            </a:r>
            <a:endParaRPr lang="en-US" dirty="0"/>
          </a:p>
        </p:txBody>
      </p:sp>
      <p:sp>
        <p:nvSpPr>
          <p:cNvPr id="3" name="Subtitle 2"/>
          <p:cNvSpPr>
            <a:spLocks noGrp="1"/>
          </p:cNvSpPr>
          <p:nvPr>
            <p:ph type="subTitle" idx="1"/>
          </p:nvPr>
        </p:nvSpPr>
        <p:spPr/>
        <p:txBody>
          <a:bodyPr/>
          <a:lstStyle/>
          <a:p>
            <a:r>
              <a:rPr lang="en-US" dirty="0" smtClean="0"/>
              <a:t>Dec 2013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Protocol Ontology</a:t>
            </a:r>
            <a:endParaRPr lang="en-US" dirty="0"/>
          </a:p>
        </p:txBody>
      </p:sp>
      <p:pic>
        <p:nvPicPr>
          <p:cNvPr id="3" name="Picture 2"/>
          <p:cNvPicPr>
            <a:picLocks noChangeAspect="1" noChangeArrowheads="1"/>
          </p:cNvPicPr>
          <p:nvPr/>
        </p:nvPicPr>
        <p:blipFill>
          <a:blip r:embed="rId2"/>
          <a:srcRect/>
          <a:stretch>
            <a:fillRect/>
          </a:stretch>
        </p:blipFill>
        <p:spPr bwMode="auto">
          <a:xfrm>
            <a:off x="154551" y="1676400"/>
            <a:ext cx="8989449" cy="3352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Ontology</a:t>
            </a:r>
            <a:endParaRPr lang="en-US" dirty="0"/>
          </a:p>
        </p:txBody>
      </p:sp>
      <p:pic>
        <p:nvPicPr>
          <p:cNvPr id="1026" name="Picture 2"/>
          <p:cNvPicPr>
            <a:picLocks noChangeAspect="1" noChangeArrowheads="1"/>
          </p:cNvPicPr>
          <p:nvPr/>
        </p:nvPicPr>
        <p:blipFill>
          <a:blip r:embed="rId2"/>
          <a:srcRect/>
          <a:stretch>
            <a:fillRect/>
          </a:stretch>
        </p:blipFill>
        <p:spPr bwMode="auto">
          <a:xfrm>
            <a:off x="1676400" y="1371600"/>
            <a:ext cx="5601560" cy="5486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BDD</a:t>
            </a:r>
            <a:endParaRPr lang="en-US" dirty="0"/>
          </a:p>
        </p:txBody>
      </p:sp>
      <p:pic>
        <p:nvPicPr>
          <p:cNvPr id="2050" name="Picture 2"/>
          <p:cNvPicPr>
            <a:picLocks noChangeAspect="1" noChangeArrowheads="1"/>
          </p:cNvPicPr>
          <p:nvPr/>
        </p:nvPicPr>
        <p:blipFill>
          <a:blip r:embed="rId2"/>
          <a:srcRect/>
          <a:stretch>
            <a:fillRect/>
          </a:stretch>
        </p:blipFill>
        <p:spPr bwMode="auto">
          <a:xfrm>
            <a:off x="1828800" y="1205419"/>
            <a:ext cx="5029200" cy="548396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protocol is more important than the physical connector. therefore the connector is nested.</a:t>
            </a:r>
          </a:p>
          <a:p>
            <a:endParaRPr lang="en-US" dirty="0" smtClean="0"/>
          </a:p>
          <a:p>
            <a:r>
              <a:rPr lang="en-US" dirty="0" smtClean="0"/>
              <a:t>Since the connector can change, the connector specific interface is specialized from the protocol, adding the physical connector as nested port. The compatibility of the physical connector is specified in the IBD of the specialized junction.</a:t>
            </a:r>
          </a:p>
          <a:p>
            <a:endParaRPr lang="en-US" dirty="0" smtClean="0"/>
          </a:p>
          <a:p>
            <a:r>
              <a:rPr lang="en-US" dirty="0" smtClean="0"/>
              <a:t>This gives the system modeler the advantage of not having to specify the physical connector. In the normal case, the modeler can simply specify the protocol type. If he/she needs to specify the specific physical connector, there are the specializations available.</a:t>
            </a:r>
          </a:p>
          <a:p>
            <a:endParaRPr lang="en-US" dirty="0" smtClean="0"/>
          </a:p>
          <a:p>
            <a:r>
              <a:rPr lang="en-US" dirty="0" smtClean="0"/>
              <a:t>Similarly, but probably more rarely, if the connector changes later the type of the nested port can simply be changed without breaking anything.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and Protocol BDD</a:t>
            </a:r>
            <a:endParaRPr lang="en-US" dirty="0"/>
          </a:p>
        </p:txBody>
      </p:sp>
      <p:pic>
        <p:nvPicPr>
          <p:cNvPr id="1027" name="Picture 3"/>
          <p:cNvPicPr>
            <a:picLocks noChangeAspect="1" noChangeArrowheads="1"/>
          </p:cNvPicPr>
          <p:nvPr/>
        </p:nvPicPr>
        <p:blipFill>
          <a:blip r:embed="rId2"/>
          <a:srcRect/>
          <a:stretch>
            <a:fillRect/>
          </a:stretch>
        </p:blipFill>
        <p:spPr bwMode="auto">
          <a:xfrm>
            <a:off x="838200" y="1295400"/>
            <a:ext cx="7315200" cy="53977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IBD</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 y="1447800"/>
            <a:ext cx="8868135" cy="4343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153</Words>
  <Application>Microsoft Office PowerPoint</Application>
  <PresentationFormat>On-screen Show (4:3)</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How do I model Protocol suites and physical plugs?</vt:lpstr>
      <vt:lpstr>Protocol Ontology</vt:lpstr>
      <vt:lpstr>Interface Ontology</vt:lpstr>
      <vt:lpstr>Example BDD</vt:lpstr>
      <vt:lpstr>Rationale</vt:lpstr>
      <vt:lpstr>Interface and Protocol BDD</vt:lpstr>
      <vt:lpstr>Example IBD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I model Protcol suites and physical plugs?</dc:title>
  <dc:creator>Robert Karban</dc:creator>
  <cp:lastModifiedBy>rkarban</cp:lastModifiedBy>
  <cp:revision>8</cp:revision>
  <dcterms:created xsi:type="dcterms:W3CDTF">2006-08-16T00:00:00Z</dcterms:created>
  <dcterms:modified xsi:type="dcterms:W3CDTF">2013-12-18T17:37:50Z</dcterms:modified>
</cp:coreProperties>
</file>