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3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523CC-D12B-48C0-93BE-47DE414B4254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5A237C4-E3DF-4488-A184-82DC233B9012}">
      <dgm:prSet phldrT="[Text]" custT="1"/>
      <dgm:spPr/>
      <dgm:t>
        <a:bodyPr/>
        <a:lstStyle/>
        <a:p>
          <a:r>
            <a:rPr lang="en-US" sz="1400" b="1" dirty="0" smtClean="0">
              <a:latin typeface="Consolas" panose="020B0609020204030204" pitchFamily="49" charset="0"/>
              <a:cs typeface="Consolas" panose="020B0609020204030204" pitchFamily="49" charset="0"/>
            </a:rPr>
            <a:t>AST</a:t>
          </a:r>
          <a:endParaRPr lang="en-US" sz="1400" b="1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A2CA1C6-5BE6-4FB5-A502-782DAFDA468F}" type="parTrans" cxnId="{C263A1AE-7C0B-4A61-94F9-B00CBC709B85}">
      <dgm:prSet/>
      <dgm:spPr/>
      <dgm:t>
        <a:bodyPr/>
        <a:lstStyle/>
        <a:p>
          <a:endParaRPr lang="en-US" sz="1400" b="1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08398A4-9849-4051-B6C2-F685017E638C}" type="sibTrans" cxnId="{C263A1AE-7C0B-4A61-94F9-B00CBC709B85}">
      <dgm:prSet/>
      <dgm:spPr/>
      <dgm:t>
        <a:bodyPr/>
        <a:lstStyle/>
        <a:p>
          <a:endParaRPr lang="en-US" sz="1400" b="1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580289-E93E-4BC4-AC42-2626EFBE70A3}">
      <dgm:prSet phldrT="[Text]" custT="1"/>
      <dgm:spPr/>
      <dgm:t>
        <a:bodyPr/>
        <a:lstStyle/>
        <a:p>
          <a:r>
            <a:rPr lang="en-US" sz="1400" b="1" dirty="0" smtClean="0">
              <a:latin typeface="Consolas" panose="020B0609020204030204" pitchFamily="49" charset="0"/>
              <a:cs typeface="Consolas" panose="020B0609020204030204" pitchFamily="49" charset="0"/>
            </a:rPr>
            <a:t>Scala</a:t>
          </a:r>
          <a:endParaRPr lang="en-US" sz="1400" b="1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1BD7386-59D8-4A48-B7D5-97A366F0448D}" type="parTrans" cxnId="{7EED07C4-6C1E-4149-8150-671FFDBAFE21}">
      <dgm:prSet/>
      <dgm:spPr/>
      <dgm:t>
        <a:bodyPr/>
        <a:lstStyle/>
        <a:p>
          <a:endParaRPr lang="en-US" sz="1400" b="1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DC24CF8-89A0-442E-820E-4AD3A45D59CC}" type="sibTrans" cxnId="{7EED07C4-6C1E-4149-8150-671FFDBAFE21}">
      <dgm:prSet/>
      <dgm:spPr/>
      <dgm:t>
        <a:bodyPr/>
        <a:lstStyle/>
        <a:p>
          <a:endParaRPr lang="en-US" sz="1400" b="1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A19AF40-FC70-43CA-95FF-35101DC42F4E}" type="pres">
      <dgm:prSet presAssocID="{F09523CC-D12B-48C0-93BE-47DE414B425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8BE506-C979-4AC5-A68B-B4718DAC778B}" type="pres">
      <dgm:prSet presAssocID="{D5A237C4-E3DF-4488-A184-82DC233B9012}" presName="hierRoot1" presStyleCnt="0">
        <dgm:presLayoutVars>
          <dgm:hierBranch val="init"/>
        </dgm:presLayoutVars>
      </dgm:prSet>
      <dgm:spPr/>
    </dgm:pt>
    <dgm:pt modelId="{DA5B0331-8F07-4C77-8805-0B7B5B05D79A}" type="pres">
      <dgm:prSet presAssocID="{D5A237C4-E3DF-4488-A184-82DC233B9012}" presName="rootComposite1" presStyleCnt="0"/>
      <dgm:spPr/>
    </dgm:pt>
    <dgm:pt modelId="{FF0DCDCF-256A-42EA-9361-4284477F517C}" type="pres">
      <dgm:prSet presAssocID="{D5A237C4-E3DF-4488-A184-82DC233B9012}" presName="rootText1" presStyleLbl="alignAcc1" presStyleIdx="0" presStyleCnt="0">
        <dgm:presLayoutVars>
          <dgm:chPref val="3"/>
        </dgm:presLayoutVars>
      </dgm:prSet>
      <dgm:spPr/>
    </dgm:pt>
    <dgm:pt modelId="{79371A64-9AD4-4B1E-9BD5-4AFCC4AAE92D}" type="pres">
      <dgm:prSet presAssocID="{D5A237C4-E3DF-4488-A184-82DC233B9012}" presName="topArc1" presStyleLbl="parChTrans1D1" presStyleIdx="0" presStyleCnt="4"/>
      <dgm:spPr/>
    </dgm:pt>
    <dgm:pt modelId="{EFEBB9D0-6E52-4A99-A204-10E9A977D620}" type="pres">
      <dgm:prSet presAssocID="{D5A237C4-E3DF-4488-A184-82DC233B9012}" presName="bottomArc1" presStyleLbl="parChTrans1D1" presStyleIdx="1" presStyleCnt="4"/>
      <dgm:spPr/>
    </dgm:pt>
    <dgm:pt modelId="{766B93C8-8C57-4E10-82D5-85ADCAC5AE61}" type="pres">
      <dgm:prSet presAssocID="{D5A237C4-E3DF-4488-A184-82DC233B9012}" presName="topConnNode1" presStyleLbl="node1" presStyleIdx="0" presStyleCnt="0"/>
      <dgm:spPr/>
    </dgm:pt>
    <dgm:pt modelId="{113E2C84-7828-4F15-8692-87F1224618A4}" type="pres">
      <dgm:prSet presAssocID="{D5A237C4-E3DF-4488-A184-82DC233B9012}" presName="hierChild2" presStyleCnt="0"/>
      <dgm:spPr/>
    </dgm:pt>
    <dgm:pt modelId="{C421FC54-E940-4908-9684-09C80B8B1EAE}" type="pres">
      <dgm:prSet presAssocID="{B1BD7386-59D8-4A48-B7D5-97A366F0448D}" presName="Name28" presStyleLbl="parChTrans1D2" presStyleIdx="0" presStyleCnt="1"/>
      <dgm:spPr/>
    </dgm:pt>
    <dgm:pt modelId="{0E5C868A-3D77-4EBB-9A27-A3EBF23FDF37}" type="pres">
      <dgm:prSet presAssocID="{F7580289-E93E-4BC4-AC42-2626EFBE70A3}" presName="hierRoot2" presStyleCnt="0">
        <dgm:presLayoutVars>
          <dgm:hierBranch val="init"/>
        </dgm:presLayoutVars>
      </dgm:prSet>
      <dgm:spPr/>
    </dgm:pt>
    <dgm:pt modelId="{C09891CE-8A81-4F1D-AE21-97E44E47D30D}" type="pres">
      <dgm:prSet presAssocID="{F7580289-E93E-4BC4-AC42-2626EFBE70A3}" presName="rootComposite2" presStyleCnt="0"/>
      <dgm:spPr/>
    </dgm:pt>
    <dgm:pt modelId="{38AB7E96-C350-417D-888E-F86DB2079189}" type="pres">
      <dgm:prSet presAssocID="{F7580289-E93E-4BC4-AC42-2626EFBE70A3}" presName="rootText2" presStyleLbl="alignAcc1" presStyleIdx="0" presStyleCnt="0">
        <dgm:presLayoutVars>
          <dgm:chPref val="3"/>
        </dgm:presLayoutVars>
      </dgm:prSet>
      <dgm:spPr/>
    </dgm:pt>
    <dgm:pt modelId="{7684C1B1-5A45-4EBD-A9CC-9D70883BB811}" type="pres">
      <dgm:prSet presAssocID="{F7580289-E93E-4BC4-AC42-2626EFBE70A3}" presName="topArc2" presStyleLbl="parChTrans1D1" presStyleIdx="2" presStyleCnt="4"/>
      <dgm:spPr/>
    </dgm:pt>
    <dgm:pt modelId="{38310FFB-EFF9-4FAD-B6A3-AD5005C62EDD}" type="pres">
      <dgm:prSet presAssocID="{F7580289-E93E-4BC4-AC42-2626EFBE70A3}" presName="bottomArc2" presStyleLbl="parChTrans1D1" presStyleIdx="3" presStyleCnt="4"/>
      <dgm:spPr/>
    </dgm:pt>
    <dgm:pt modelId="{C1AB05D0-E6D7-4F83-82F6-6B55F5FCF4BC}" type="pres">
      <dgm:prSet presAssocID="{F7580289-E93E-4BC4-AC42-2626EFBE70A3}" presName="topConnNode2" presStyleLbl="node2" presStyleIdx="0" presStyleCnt="0"/>
      <dgm:spPr/>
    </dgm:pt>
    <dgm:pt modelId="{BDBBC66E-5148-44BA-B394-293077DC0299}" type="pres">
      <dgm:prSet presAssocID="{F7580289-E93E-4BC4-AC42-2626EFBE70A3}" presName="hierChild4" presStyleCnt="0"/>
      <dgm:spPr/>
    </dgm:pt>
    <dgm:pt modelId="{3257C2AB-EDC7-488E-B921-02C6D1433B38}" type="pres">
      <dgm:prSet presAssocID="{F7580289-E93E-4BC4-AC42-2626EFBE70A3}" presName="hierChild5" presStyleCnt="0"/>
      <dgm:spPr/>
    </dgm:pt>
    <dgm:pt modelId="{7AA9EFB3-66EA-4711-B4DD-FE05CD6B3F60}" type="pres">
      <dgm:prSet presAssocID="{D5A237C4-E3DF-4488-A184-82DC233B9012}" presName="hierChild3" presStyleCnt="0"/>
      <dgm:spPr/>
    </dgm:pt>
  </dgm:ptLst>
  <dgm:cxnLst>
    <dgm:cxn modelId="{A7B7136D-0C72-4BF1-AD5D-FC86F208CD7B}" type="presOf" srcId="{F09523CC-D12B-48C0-93BE-47DE414B4254}" destId="{CA19AF40-FC70-43CA-95FF-35101DC42F4E}" srcOrd="0" destOrd="0" presId="urn:microsoft.com/office/officeart/2008/layout/HalfCircleOrganizationChart"/>
    <dgm:cxn modelId="{40328784-06DA-45FE-A992-B25701CEB057}" type="presOf" srcId="{D5A237C4-E3DF-4488-A184-82DC233B9012}" destId="{766B93C8-8C57-4E10-82D5-85ADCAC5AE61}" srcOrd="1" destOrd="0" presId="urn:microsoft.com/office/officeart/2008/layout/HalfCircleOrganizationChart"/>
    <dgm:cxn modelId="{C263A1AE-7C0B-4A61-94F9-B00CBC709B85}" srcId="{F09523CC-D12B-48C0-93BE-47DE414B4254}" destId="{D5A237C4-E3DF-4488-A184-82DC233B9012}" srcOrd="0" destOrd="0" parTransId="{EA2CA1C6-5BE6-4FB5-A502-782DAFDA468F}" sibTransId="{408398A4-9849-4051-B6C2-F685017E638C}"/>
    <dgm:cxn modelId="{7EED07C4-6C1E-4149-8150-671FFDBAFE21}" srcId="{D5A237C4-E3DF-4488-A184-82DC233B9012}" destId="{F7580289-E93E-4BC4-AC42-2626EFBE70A3}" srcOrd="0" destOrd="0" parTransId="{B1BD7386-59D8-4A48-B7D5-97A366F0448D}" sibTransId="{9DC24CF8-89A0-442E-820E-4AD3A45D59CC}"/>
    <dgm:cxn modelId="{6F9B7B3F-4543-4595-B5E5-232B74C8822C}" type="presOf" srcId="{F7580289-E93E-4BC4-AC42-2626EFBE70A3}" destId="{C1AB05D0-E6D7-4F83-82F6-6B55F5FCF4BC}" srcOrd="1" destOrd="0" presId="urn:microsoft.com/office/officeart/2008/layout/HalfCircleOrganizationChart"/>
    <dgm:cxn modelId="{6DCA1E7B-81B6-4357-9033-BF4E17A72F24}" type="presOf" srcId="{F7580289-E93E-4BC4-AC42-2626EFBE70A3}" destId="{38AB7E96-C350-417D-888E-F86DB2079189}" srcOrd="0" destOrd="0" presId="urn:microsoft.com/office/officeart/2008/layout/HalfCircleOrganizationChart"/>
    <dgm:cxn modelId="{41A3DA06-8904-4C6F-AEFE-E5EA6F7F4ACE}" type="presOf" srcId="{B1BD7386-59D8-4A48-B7D5-97A366F0448D}" destId="{C421FC54-E940-4908-9684-09C80B8B1EAE}" srcOrd="0" destOrd="0" presId="urn:microsoft.com/office/officeart/2008/layout/HalfCircleOrganizationChart"/>
    <dgm:cxn modelId="{1CEE7C32-E4B3-4105-B98E-AEBB04903F60}" type="presOf" srcId="{D5A237C4-E3DF-4488-A184-82DC233B9012}" destId="{FF0DCDCF-256A-42EA-9361-4284477F517C}" srcOrd="0" destOrd="0" presId="urn:microsoft.com/office/officeart/2008/layout/HalfCircleOrganizationChart"/>
    <dgm:cxn modelId="{491B0591-7432-4CBC-ADB9-D06210114617}" type="presParOf" srcId="{CA19AF40-FC70-43CA-95FF-35101DC42F4E}" destId="{948BE506-C979-4AC5-A68B-B4718DAC778B}" srcOrd="0" destOrd="0" presId="urn:microsoft.com/office/officeart/2008/layout/HalfCircleOrganizationChart"/>
    <dgm:cxn modelId="{44DCC3F2-9D2A-48D7-8973-57F87B2AE8A2}" type="presParOf" srcId="{948BE506-C979-4AC5-A68B-B4718DAC778B}" destId="{DA5B0331-8F07-4C77-8805-0B7B5B05D79A}" srcOrd="0" destOrd="0" presId="urn:microsoft.com/office/officeart/2008/layout/HalfCircleOrganizationChart"/>
    <dgm:cxn modelId="{6F5C56AB-35C2-4BED-834B-0EB8789D32DE}" type="presParOf" srcId="{DA5B0331-8F07-4C77-8805-0B7B5B05D79A}" destId="{FF0DCDCF-256A-42EA-9361-4284477F517C}" srcOrd="0" destOrd="0" presId="urn:microsoft.com/office/officeart/2008/layout/HalfCircleOrganizationChart"/>
    <dgm:cxn modelId="{3F9E009A-9CA8-45A1-B935-67ABEDEAF460}" type="presParOf" srcId="{DA5B0331-8F07-4C77-8805-0B7B5B05D79A}" destId="{79371A64-9AD4-4B1E-9BD5-4AFCC4AAE92D}" srcOrd="1" destOrd="0" presId="urn:microsoft.com/office/officeart/2008/layout/HalfCircleOrganizationChart"/>
    <dgm:cxn modelId="{D26A21DF-5D85-4FCD-BC49-EABFF11B5BFF}" type="presParOf" srcId="{DA5B0331-8F07-4C77-8805-0B7B5B05D79A}" destId="{EFEBB9D0-6E52-4A99-A204-10E9A977D620}" srcOrd="2" destOrd="0" presId="urn:microsoft.com/office/officeart/2008/layout/HalfCircleOrganizationChart"/>
    <dgm:cxn modelId="{F7268F0D-A3F1-488F-9C16-4819658B05AD}" type="presParOf" srcId="{DA5B0331-8F07-4C77-8805-0B7B5B05D79A}" destId="{766B93C8-8C57-4E10-82D5-85ADCAC5AE61}" srcOrd="3" destOrd="0" presId="urn:microsoft.com/office/officeart/2008/layout/HalfCircleOrganizationChart"/>
    <dgm:cxn modelId="{4827C624-260A-4868-9D6B-FF9B46DFADE5}" type="presParOf" srcId="{948BE506-C979-4AC5-A68B-B4718DAC778B}" destId="{113E2C84-7828-4F15-8692-87F1224618A4}" srcOrd="1" destOrd="0" presId="urn:microsoft.com/office/officeart/2008/layout/HalfCircleOrganizationChart"/>
    <dgm:cxn modelId="{90EC474E-EF83-47BE-9C8E-55899B0EC076}" type="presParOf" srcId="{113E2C84-7828-4F15-8692-87F1224618A4}" destId="{C421FC54-E940-4908-9684-09C80B8B1EAE}" srcOrd="0" destOrd="0" presId="urn:microsoft.com/office/officeart/2008/layout/HalfCircleOrganizationChart"/>
    <dgm:cxn modelId="{2E70F4FD-1AAD-4A49-AEFF-0656F5441786}" type="presParOf" srcId="{113E2C84-7828-4F15-8692-87F1224618A4}" destId="{0E5C868A-3D77-4EBB-9A27-A3EBF23FDF37}" srcOrd="1" destOrd="0" presId="urn:microsoft.com/office/officeart/2008/layout/HalfCircleOrganizationChart"/>
    <dgm:cxn modelId="{85ED356B-12E4-4EF8-9028-77CE84AF1E37}" type="presParOf" srcId="{0E5C868A-3D77-4EBB-9A27-A3EBF23FDF37}" destId="{C09891CE-8A81-4F1D-AE21-97E44E47D30D}" srcOrd="0" destOrd="0" presId="urn:microsoft.com/office/officeart/2008/layout/HalfCircleOrganizationChart"/>
    <dgm:cxn modelId="{08680CCB-D0B1-476C-B33B-BB3CE6B43BD2}" type="presParOf" srcId="{C09891CE-8A81-4F1D-AE21-97E44E47D30D}" destId="{38AB7E96-C350-417D-888E-F86DB2079189}" srcOrd="0" destOrd="0" presId="urn:microsoft.com/office/officeart/2008/layout/HalfCircleOrganizationChart"/>
    <dgm:cxn modelId="{ED26E1A5-6DCC-48B2-B04F-92C2C0F5DBCB}" type="presParOf" srcId="{C09891CE-8A81-4F1D-AE21-97E44E47D30D}" destId="{7684C1B1-5A45-4EBD-A9CC-9D70883BB811}" srcOrd="1" destOrd="0" presId="urn:microsoft.com/office/officeart/2008/layout/HalfCircleOrganizationChart"/>
    <dgm:cxn modelId="{B5DF96E4-D033-4099-8F2E-6C9613504BA2}" type="presParOf" srcId="{C09891CE-8A81-4F1D-AE21-97E44E47D30D}" destId="{38310FFB-EFF9-4FAD-B6A3-AD5005C62EDD}" srcOrd="2" destOrd="0" presId="urn:microsoft.com/office/officeart/2008/layout/HalfCircleOrganizationChart"/>
    <dgm:cxn modelId="{A8E20854-0757-4799-9B73-5B1332DF7024}" type="presParOf" srcId="{C09891CE-8A81-4F1D-AE21-97E44E47D30D}" destId="{C1AB05D0-E6D7-4F83-82F6-6B55F5FCF4BC}" srcOrd="3" destOrd="0" presId="urn:microsoft.com/office/officeart/2008/layout/HalfCircleOrganizationChart"/>
    <dgm:cxn modelId="{2B480E84-435F-4215-8A16-8AD9760F1716}" type="presParOf" srcId="{0E5C868A-3D77-4EBB-9A27-A3EBF23FDF37}" destId="{BDBBC66E-5148-44BA-B394-293077DC0299}" srcOrd="1" destOrd="0" presId="urn:microsoft.com/office/officeart/2008/layout/HalfCircleOrganizationChart"/>
    <dgm:cxn modelId="{9010F82F-DCCF-434D-BB99-F9B11529F85A}" type="presParOf" srcId="{0E5C868A-3D77-4EBB-9A27-A3EBF23FDF37}" destId="{3257C2AB-EDC7-488E-B921-02C6D1433B38}" srcOrd="2" destOrd="0" presId="urn:microsoft.com/office/officeart/2008/layout/HalfCircleOrganizationChart"/>
    <dgm:cxn modelId="{CA5B8D2C-0E7B-481A-A85A-C7D3291A3410}" type="presParOf" srcId="{948BE506-C979-4AC5-A68B-B4718DAC778B}" destId="{7AA9EFB3-66EA-4711-B4DD-FE05CD6B3F6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1FC54-E940-4908-9684-09C80B8B1EAE}">
      <dsp:nvSpPr>
        <dsp:cNvPr id="0" name=""/>
        <dsp:cNvSpPr/>
      </dsp:nvSpPr>
      <dsp:spPr>
        <a:xfrm>
          <a:off x="621644" y="563899"/>
          <a:ext cx="91440" cy="236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4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71A64-9AD4-4B1E-9BD5-4AFCC4AAE92D}">
      <dsp:nvSpPr>
        <dsp:cNvPr id="0" name=""/>
        <dsp:cNvSpPr/>
      </dsp:nvSpPr>
      <dsp:spPr>
        <a:xfrm>
          <a:off x="385901" y="973"/>
          <a:ext cx="562925" cy="5629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BB9D0-6E52-4A99-A204-10E9A977D620}">
      <dsp:nvSpPr>
        <dsp:cNvPr id="0" name=""/>
        <dsp:cNvSpPr/>
      </dsp:nvSpPr>
      <dsp:spPr>
        <a:xfrm>
          <a:off x="385901" y="973"/>
          <a:ext cx="562925" cy="5629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DCDCF-256A-42EA-9361-4284477F517C}">
      <dsp:nvSpPr>
        <dsp:cNvPr id="0" name=""/>
        <dsp:cNvSpPr/>
      </dsp:nvSpPr>
      <dsp:spPr>
        <a:xfrm>
          <a:off x="104438" y="102299"/>
          <a:ext cx="1125851" cy="3602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AST</a:t>
          </a:r>
          <a:endParaRPr lang="en-US" sz="1400" b="1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104438" y="102299"/>
        <a:ext cx="1125851" cy="360272"/>
      </dsp:txXfrm>
    </dsp:sp>
    <dsp:sp modelId="{7684C1B1-5A45-4EBD-A9CC-9D70883BB811}">
      <dsp:nvSpPr>
        <dsp:cNvPr id="0" name=""/>
        <dsp:cNvSpPr/>
      </dsp:nvSpPr>
      <dsp:spPr>
        <a:xfrm>
          <a:off x="385901" y="800327"/>
          <a:ext cx="562925" cy="5629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10FFB-EFF9-4FAD-B6A3-AD5005C62EDD}">
      <dsp:nvSpPr>
        <dsp:cNvPr id="0" name=""/>
        <dsp:cNvSpPr/>
      </dsp:nvSpPr>
      <dsp:spPr>
        <a:xfrm>
          <a:off x="385901" y="800327"/>
          <a:ext cx="562925" cy="5629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B7E96-C350-417D-888E-F86DB2079189}">
      <dsp:nvSpPr>
        <dsp:cNvPr id="0" name=""/>
        <dsp:cNvSpPr/>
      </dsp:nvSpPr>
      <dsp:spPr>
        <a:xfrm>
          <a:off x="104438" y="901654"/>
          <a:ext cx="1125851" cy="3602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Scala</a:t>
          </a:r>
          <a:endParaRPr lang="en-US" sz="1400" b="1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104438" y="901654"/>
        <a:ext cx="1125851" cy="360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7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BF9C-FADC-4A76-8C4B-79D4836FB4E0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7684" y="3063345"/>
            <a:ext cx="7683662" cy="2335615"/>
          </a:xfrm>
          <a:prstGeom prst="rect">
            <a:avLst/>
          </a:prstGeom>
          <a:ln w="127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855206" y="4384579"/>
            <a:ext cx="9144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ANTLR</a:t>
            </a:r>
          </a:p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Parser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850722" y="4385463"/>
            <a:ext cx="970936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</a:t>
            </a:r>
          </a:p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Visitor Interface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6526602" y="4335729"/>
            <a:ext cx="970936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</a:p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Visitor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9466830"/>
              </p:ext>
            </p:extLst>
          </p:nvPr>
        </p:nvGraphicFramePr>
        <p:xfrm>
          <a:off x="7694049" y="3653616"/>
          <a:ext cx="1334729" cy="1364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lowchart: Decision 9"/>
          <p:cNvSpPr/>
          <p:nvPr/>
        </p:nvSpPr>
        <p:spPr>
          <a:xfrm>
            <a:off x="9421966" y="3585257"/>
            <a:ext cx="1634613" cy="61264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Checker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9318725" y="4333423"/>
            <a:ext cx="1841093" cy="73402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SMT Analysis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3728094" y="4095498"/>
            <a:ext cx="2207343" cy="1027564"/>
          </a:xfrm>
          <a:prstGeom prst="flowChartAlternateProcess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1463040" bIns="1005840" rtlCol="0" anchor="t" anchorCtr="0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ANTLR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3905650" y="3172503"/>
            <a:ext cx="591797" cy="448881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ANTLR Grammar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Elbow Connector 14"/>
          <p:cNvCxnSpPr>
            <a:stCxn id="13" idx="3"/>
            <a:endCxn id="12" idx="0"/>
          </p:cNvCxnSpPr>
          <p:nvPr/>
        </p:nvCxnSpPr>
        <p:spPr>
          <a:xfrm>
            <a:off x="4497447" y="3396944"/>
            <a:ext cx="334319" cy="698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7" idx="3"/>
            <a:endCxn id="12" idx="1"/>
          </p:cNvCxnSpPr>
          <p:nvPr/>
        </p:nvCxnSpPr>
        <p:spPr>
          <a:xfrm>
            <a:off x="3000196" y="4360479"/>
            <a:ext cx="727898" cy="248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8" idx="1"/>
          </p:cNvCxnSpPr>
          <p:nvPr/>
        </p:nvCxnSpPr>
        <p:spPr>
          <a:xfrm>
            <a:off x="5935437" y="4609280"/>
            <a:ext cx="591165" cy="32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3"/>
          </p:cNvCxnSpPr>
          <p:nvPr/>
        </p:nvCxnSpPr>
        <p:spPr>
          <a:xfrm flipV="1">
            <a:off x="7497538" y="4243846"/>
            <a:ext cx="591165" cy="398207"/>
          </a:xfrm>
          <a:prstGeom prst="bentConnector3">
            <a:avLst>
              <a:gd name="adj1" fmla="val 48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ocument 29"/>
          <p:cNvSpPr/>
          <p:nvPr/>
        </p:nvSpPr>
        <p:spPr>
          <a:xfrm>
            <a:off x="6107730" y="1602334"/>
            <a:ext cx="914400" cy="641555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520810" y="3509057"/>
            <a:ext cx="970936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</a:p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JSON Visitor</a:t>
            </a:r>
          </a:p>
        </p:txBody>
      </p:sp>
      <p:cxnSp>
        <p:nvCxnSpPr>
          <p:cNvPr id="32" name="Elbow Connector 31"/>
          <p:cNvCxnSpPr>
            <a:stCxn id="31" idx="3"/>
          </p:cNvCxnSpPr>
          <p:nvPr/>
        </p:nvCxnSpPr>
        <p:spPr>
          <a:xfrm>
            <a:off x="7491746" y="3815381"/>
            <a:ext cx="591165" cy="352265"/>
          </a:xfrm>
          <a:prstGeom prst="bentConnector3">
            <a:avLst>
              <a:gd name="adj1" fmla="val 483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" idx="2"/>
            <a:endCxn id="31" idx="0"/>
          </p:cNvCxnSpPr>
          <p:nvPr/>
        </p:nvCxnSpPr>
        <p:spPr>
          <a:xfrm rot="16200000" flipH="1">
            <a:off x="6131813" y="2634592"/>
            <a:ext cx="1307582" cy="441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Magnetic Disk 39"/>
          <p:cNvSpPr/>
          <p:nvPr/>
        </p:nvSpPr>
        <p:spPr>
          <a:xfrm>
            <a:off x="4253332" y="1614709"/>
            <a:ext cx="914400" cy="612648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Elbow Connector 40"/>
          <p:cNvCxnSpPr>
            <a:stCxn id="40" idx="4"/>
            <a:endCxn id="30" idx="1"/>
          </p:cNvCxnSpPr>
          <p:nvPr/>
        </p:nvCxnSpPr>
        <p:spPr>
          <a:xfrm>
            <a:off x="5167732" y="1921033"/>
            <a:ext cx="939998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>
            <a:off x="8765349" y="4231153"/>
            <a:ext cx="467687" cy="223243"/>
          </a:xfrm>
          <a:prstGeom prst="rightArrow">
            <a:avLst>
              <a:gd name="adj1" fmla="val 31878"/>
              <a:gd name="adj2" fmla="val 771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Alternate Process 50"/>
          <p:cNvSpPr/>
          <p:nvPr/>
        </p:nvSpPr>
        <p:spPr>
          <a:xfrm>
            <a:off x="9316737" y="3195916"/>
            <a:ext cx="1843081" cy="2167194"/>
          </a:xfrm>
          <a:prstGeom prst="flowChartAlternateProcess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914400" bIns="2103120" rtlCol="0" anchor="t" anchorCtr="0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ANALYSIS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6561" y="1372132"/>
            <a:ext cx="1846602" cy="1372288"/>
          </a:xfrm>
          <a:prstGeom prst="rect">
            <a:avLst/>
          </a:prstGeom>
          <a:ln w="635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61" name="Elbow Connector 60"/>
          <p:cNvCxnSpPr>
            <a:stCxn id="60" idx="3"/>
            <a:endCxn id="40" idx="2"/>
          </p:cNvCxnSpPr>
          <p:nvPr/>
        </p:nvCxnSpPr>
        <p:spPr>
          <a:xfrm flipV="1">
            <a:off x="3213163" y="1921033"/>
            <a:ext cx="1040169" cy="137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521925" y="283394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8"/>
          <a:srcRect b="45779"/>
          <a:stretch/>
        </p:blipFill>
        <p:spPr>
          <a:xfrm>
            <a:off x="1233408" y="3433318"/>
            <a:ext cx="1766788" cy="1854322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29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JPL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Rahul (393A)</dc:creator>
  <cp:lastModifiedBy>Kumar, Rahul (393A)</cp:lastModifiedBy>
  <cp:revision>16</cp:revision>
  <dcterms:created xsi:type="dcterms:W3CDTF">2015-08-31T17:19:44Z</dcterms:created>
  <dcterms:modified xsi:type="dcterms:W3CDTF">2015-08-31T17:42:27Z</dcterms:modified>
</cp:coreProperties>
</file>