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66" r:id="rId2"/>
    <p:sldId id="268" r:id="rId3"/>
    <p:sldId id="271" r:id="rId4"/>
    <p:sldId id="269" r:id="rId5"/>
    <p:sldId id="261" r:id="rId6"/>
    <p:sldId id="263" r:id="rId7"/>
    <p:sldId id="282" r:id="rId8"/>
    <p:sldId id="281" r:id="rId9"/>
    <p:sldId id="278" r:id="rId10"/>
    <p:sldId id="279" r:id="rId11"/>
    <p:sldId id="280" r:id="rId12"/>
    <p:sldId id="285" r:id="rId13"/>
    <p:sldId id="286" r:id="rId14"/>
    <p:sldId id="288" r:id="rId15"/>
    <p:sldId id="257" r:id="rId16"/>
    <p:sldId id="258" r:id="rId17"/>
    <p:sldId id="259" r:id="rId18"/>
    <p:sldId id="260" r:id="rId19"/>
    <p:sldId id="272" r:id="rId20"/>
    <p:sldId id="273" r:id="rId21"/>
    <p:sldId id="274" r:id="rId22"/>
    <p:sldId id="275" r:id="rId23"/>
    <p:sldId id="276" r:id="rId24"/>
    <p:sldId id="277" r:id="rId25"/>
    <p:sldId id="287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0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4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680EF-1CA6-4CDD-98AC-9858A5EA3EF7}" type="doc">
      <dgm:prSet loTypeId="urn:microsoft.com/office/officeart/2008/layout/HalfCircleOrganizationChart" loCatId="hierarchy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B7203B6-20DB-4281-8539-1072620383ED}">
      <dgm:prSet phldrT="[Text]" custT="1"/>
      <dgm:spPr/>
      <dgm:t>
        <a:bodyPr/>
        <a:lstStyle/>
        <a:p>
          <a:r>
            <a:rPr lang="en-US" sz="1400" dirty="0" smtClean="0"/>
            <a:t>K Model</a:t>
          </a:r>
          <a:endParaRPr lang="en-US" sz="1400" dirty="0"/>
        </a:p>
      </dgm:t>
    </dgm:pt>
    <dgm:pt modelId="{C88CC25E-8B37-46C4-982B-C6F31318BEB7}" type="parTrans" cxnId="{32BF96DD-4316-4FC1-A76E-5AA5F7922891}">
      <dgm:prSet/>
      <dgm:spPr/>
      <dgm:t>
        <a:bodyPr/>
        <a:lstStyle/>
        <a:p>
          <a:endParaRPr lang="en-US" sz="4400"/>
        </a:p>
      </dgm:t>
    </dgm:pt>
    <dgm:pt modelId="{9C0FFC98-FAB0-4358-96E1-23B5D778F2E0}" type="sibTrans" cxnId="{32BF96DD-4316-4FC1-A76E-5AA5F7922891}">
      <dgm:prSet/>
      <dgm:spPr/>
      <dgm:t>
        <a:bodyPr/>
        <a:lstStyle/>
        <a:p>
          <a:endParaRPr lang="en-US" sz="4400"/>
        </a:p>
      </dgm:t>
    </dgm:pt>
    <dgm:pt modelId="{66DBE711-4A49-4547-8CF2-6E2CF867FF00}">
      <dgm:prSet phldrT="[Text]" custT="1"/>
      <dgm:spPr/>
      <dgm:t>
        <a:bodyPr/>
        <a:lstStyle/>
        <a:p>
          <a:r>
            <a:rPr lang="en-US" sz="1400" dirty="0" smtClean="0"/>
            <a:t>Parsing </a:t>
          </a:r>
          <a:r>
            <a:rPr lang="en-US" sz="1400" i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>
            <a:solidFill>
              <a:schemeClr val="accent4">
                <a:lumMod val="75000"/>
              </a:schemeClr>
            </a:solidFill>
          </a:endParaRPr>
        </a:p>
      </dgm:t>
    </dgm:pt>
    <dgm:pt modelId="{A0CD79B0-DBD6-441D-BCFE-4C84129DFCA7}" type="parTrans" cxnId="{038ABAAB-E55F-4B4A-83BD-D9148101D72A}">
      <dgm:prSet/>
      <dgm:spPr/>
      <dgm:t>
        <a:bodyPr/>
        <a:lstStyle/>
        <a:p>
          <a:endParaRPr lang="en-US" sz="1400"/>
        </a:p>
      </dgm:t>
    </dgm:pt>
    <dgm:pt modelId="{5442EB1A-717A-4693-9E01-C2457DA5E965}" type="sibTrans" cxnId="{038ABAAB-E55F-4B4A-83BD-D9148101D72A}">
      <dgm:prSet/>
      <dgm:spPr/>
      <dgm:t>
        <a:bodyPr/>
        <a:lstStyle/>
        <a:p>
          <a:endParaRPr lang="en-US" sz="4400"/>
        </a:p>
      </dgm:t>
    </dgm:pt>
    <dgm:pt modelId="{B27876A7-3F8C-431C-956B-7EAC02A1E33F}">
      <dgm:prSet phldrT="[Text]" custT="1"/>
      <dgm:spPr/>
      <dgm:t>
        <a:bodyPr/>
        <a:lstStyle/>
        <a:p>
          <a:r>
            <a:rPr lang="en-US" sz="1400" dirty="0" smtClean="0"/>
            <a:t>Conversion to AST </a:t>
          </a:r>
          <a:r>
            <a:rPr lang="en-US" sz="1400" i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>
            <a:solidFill>
              <a:schemeClr val="accent4">
                <a:lumMod val="75000"/>
              </a:schemeClr>
            </a:solidFill>
          </a:endParaRPr>
        </a:p>
      </dgm:t>
    </dgm:pt>
    <dgm:pt modelId="{46279AFF-16FC-4AC9-A440-F482ED3920CC}" type="parTrans" cxnId="{6BC89320-5E83-40C6-BAF1-0E2519E3FF59}">
      <dgm:prSet/>
      <dgm:spPr/>
      <dgm:t>
        <a:bodyPr/>
        <a:lstStyle/>
        <a:p>
          <a:endParaRPr lang="en-US" sz="1400"/>
        </a:p>
      </dgm:t>
    </dgm:pt>
    <dgm:pt modelId="{F8DB178C-D44B-45DD-9FAE-DE97A7E1785A}" type="sibTrans" cxnId="{6BC89320-5E83-40C6-BAF1-0E2519E3FF59}">
      <dgm:prSet/>
      <dgm:spPr/>
      <dgm:t>
        <a:bodyPr/>
        <a:lstStyle/>
        <a:p>
          <a:endParaRPr lang="en-US" sz="4400"/>
        </a:p>
      </dgm:t>
    </dgm:pt>
    <dgm:pt modelId="{A056FB49-F477-465A-B39F-FE65E20D5F2A}">
      <dgm:prSet phldrT="[Text]" custT="1"/>
      <dgm:spPr/>
      <dgm:t>
        <a:bodyPr/>
        <a:lstStyle/>
        <a:p>
          <a:r>
            <a:rPr lang="en-US" sz="1400" dirty="0" smtClean="0"/>
            <a:t>Custom syntactic checking</a:t>
          </a:r>
          <a:endParaRPr lang="en-US" sz="1400" dirty="0"/>
        </a:p>
      </dgm:t>
    </dgm:pt>
    <dgm:pt modelId="{72324453-13DB-4627-ACB6-B569C90981C3}" type="parTrans" cxnId="{83DF9D82-5B27-4CE0-AB45-13AE9792469F}">
      <dgm:prSet/>
      <dgm:spPr/>
      <dgm:t>
        <a:bodyPr/>
        <a:lstStyle/>
        <a:p>
          <a:endParaRPr lang="en-US" sz="1400"/>
        </a:p>
      </dgm:t>
    </dgm:pt>
    <dgm:pt modelId="{0FD712CF-FC2E-44AF-8962-CE7FD61E9453}" type="sibTrans" cxnId="{83DF9D82-5B27-4CE0-AB45-13AE9792469F}">
      <dgm:prSet/>
      <dgm:spPr/>
      <dgm:t>
        <a:bodyPr/>
        <a:lstStyle/>
        <a:p>
          <a:endParaRPr lang="en-US" sz="4400"/>
        </a:p>
      </dgm:t>
    </dgm:pt>
    <dgm:pt modelId="{AD0F264C-28C5-43BA-86B4-8733D972B0FF}">
      <dgm:prSet phldrT="[Text]" custT="1"/>
      <dgm:spPr/>
      <dgm:t>
        <a:bodyPr/>
        <a:lstStyle/>
        <a:p>
          <a:r>
            <a:rPr lang="en-US" sz="1400" dirty="0" smtClean="0"/>
            <a:t>Formal analysis</a:t>
          </a:r>
          <a:endParaRPr lang="en-US" sz="1400" dirty="0"/>
        </a:p>
      </dgm:t>
    </dgm:pt>
    <dgm:pt modelId="{153103D2-A285-4A1F-B43F-97FF1E941393}" type="parTrans" cxnId="{AE709886-5172-449B-A1F5-86080E470E7C}">
      <dgm:prSet/>
      <dgm:spPr/>
      <dgm:t>
        <a:bodyPr/>
        <a:lstStyle/>
        <a:p>
          <a:endParaRPr lang="en-US" sz="1400"/>
        </a:p>
      </dgm:t>
    </dgm:pt>
    <dgm:pt modelId="{F80F6A05-BAC0-462D-A058-C644B3F32456}" type="sibTrans" cxnId="{AE709886-5172-449B-A1F5-86080E470E7C}">
      <dgm:prSet/>
      <dgm:spPr/>
      <dgm:t>
        <a:bodyPr/>
        <a:lstStyle/>
        <a:p>
          <a:endParaRPr lang="en-US"/>
        </a:p>
      </dgm:t>
    </dgm:pt>
    <dgm:pt modelId="{30E7A03F-7F3A-4CF1-8860-75644279B951}">
      <dgm:prSet phldrT="[Text]" custT="1"/>
      <dgm:spPr/>
      <dgm:t>
        <a:bodyPr/>
        <a:lstStyle/>
        <a:p>
          <a:r>
            <a:rPr lang="en-US" sz="1400" dirty="0" smtClean="0"/>
            <a:t>Solving</a:t>
          </a:r>
          <a:endParaRPr lang="en-US" sz="1400" dirty="0"/>
        </a:p>
      </dgm:t>
    </dgm:pt>
    <dgm:pt modelId="{2B04B022-3D96-4962-AF3D-E9DB13CF6F2C}" type="parTrans" cxnId="{7902C3FB-3154-4972-AC98-C8086E1DF4E0}">
      <dgm:prSet/>
      <dgm:spPr/>
      <dgm:t>
        <a:bodyPr/>
        <a:lstStyle/>
        <a:p>
          <a:endParaRPr lang="en-US" sz="1400"/>
        </a:p>
      </dgm:t>
    </dgm:pt>
    <dgm:pt modelId="{9C62BFE8-3B8D-45FD-A9C3-FE7969135F47}" type="sibTrans" cxnId="{7902C3FB-3154-4972-AC98-C8086E1DF4E0}">
      <dgm:prSet/>
      <dgm:spPr/>
      <dgm:t>
        <a:bodyPr/>
        <a:lstStyle/>
        <a:p>
          <a:endParaRPr lang="en-US"/>
        </a:p>
      </dgm:t>
    </dgm:pt>
    <dgm:pt modelId="{0BD76478-B91F-44E0-A5A7-31AE58744EA4}">
      <dgm:prSet phldrT="[Text]" custT="1"/>
      <dgm:spPr/>
      <dgm:t>
        <a:bodyPr/>
        <a:lstStyle/>
        <a:p>
          <a:r>
            <a:rPr lang="en-US" sz="1400" dirty="0" smtClean="0"/>
            <a:t>to SMT </a:t>
          </a:r>
          <a:r>
            <a:rPr lang="en-US" sz="1400" i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r>
            <a:rPr lang="en-US" sz="1400" dirty="0" smtClean="0">
              <a:solidFill>
                <a:schemeClr val="accent4">
                  <a:lumMod val="75000"/>
                </a:schemeClr>
              </a:solidFill>
            </a:rPr>
            <a:t> </a:t>
          </a:r>
          <a:endParaRPr lang="en-US" sz="1400" dirty="0">
            <a:solidFill>
              <a:schemeClr val="accent4">
                <a:lumMod val="75000"/>
              </a:schemeClr>
            </a:solidFill>
          </a:endParaRPr>
        </a:p>
      </dgm:t>
    </dgm:pt>
    <dgm:pt modelId="{215DF587-48A2-48EC-90C5-28D4E27A3C42}" type="parTrans" cxnId="{29A86335-04D5-42D8-8593-8EE1DC9E1201}">
      <dgm:prSet/>
      <dgm:spPr/>
      <dgm:t>
        <a:bodyPr/>
        <a:lstStyle/>
        <a:p>
          <a:endParaRPr lang="en-US" sz="1400"/>
        </a:p>
      </dgm:t>
    </dgm:pt>
    <dgm:pt modelId="{FB00D862-28F0-4D29-86A9-1D356A8BB2FD}" type="sibTrans" cxnId="{29A86335-04D5-42D8-8593-8EE1DC9E1201}">
      <dgm:prSet/>
      <dgm:spPr/>
      <dgm:t>
        <a:bodyPr/>
        <a:lstStyle/>
        <a:p>
          <a:endParaRPr lang="en-US"/>
        </a:p>
      </dgm:t>
    </dgm:pt>
    <dgm:pt modelId="{220292C8-D3C9-43E3-A7D1-734FA07CC12F}">
      <dgm:prSet phldrT="[Text]" custT="1"/>
      <dgm:spPr/>
      <dgm:t>
        <a:bodyPr/>
        <a:lstStyle/>
        <a:p>
          <a:r>
            <a:rPr lang="en-US" sz="1400" dirty="0" smtClean="0"/>
            <a:t>to BAE</a:t>
          </a:r>
          <a:endParaRPr lang="en-US" sz="1400" dirty="0"/>
        </a:p>
      </dgm:t>
    </dgm:pt>
    <dgm:pt modelId="{26A0D31B-9E33-4271-A888-87F357946316}" type="parTrans" cxnId="{87B0C0E7-9E8A-4C09-8359-A4439AEA48D1}">
      <dgm:prSet/>
      <dgm:spPr/>
      <dgm:t>
        <a:bodyPr/>
        <a:lstStyle/>
        <a:p>
          <a:endParaRPr lang="en-US" sz="1400"/>
        </a:p>
      </dgm:t>
    </dgm:pt>
    <dgm:pt modelId="{45D0FF33-0D4C-4EAF-AA6D-D07026E2F0AB}" type="sibTrans" cxnId="{87B0C0E7-9E8A-4C09-8359-A4439AEA48D1}">
      <dgm:prSet/>
      <dgm:spPr/>
      <dgm:t>
        <a:bodyPr/>
        <a:lstStyle/>
        <a:p>
          <a:endParaRPr lang="en-US"/>
        </a:p>
      </dgm:t>
    </dgm:pt>
    <dgm:pt modelId="{C767EE05-A867-4605-905A-26AEE19E33EF}">
      <dgm:prSet phldrT="[Text]" custT="1"/>
      <dgm:spPr/>
      <dgm:t>
        <a:bodyPr/>
        <a:lstStyle/>
        <a:p>
          <a:r>
            <a:rPr lang="en-US" sz="1400" dirty="0" smtClean="0"/>
            <a:t>to &lt;your favorite solver </a:t>
          </a:r>
          <a:r>
            <a:rPr lang="en-US" sz="1400" dirty="0" smtClean="0">
              <a:sym typeface="Wingdings" panose="05000000000000000000" pitchFamily="2" charset="2"/>
            </a:rPr>
            <a:t>&gt;</a:t>
          </a:r>
          <a:endParaRPr lang="en-US" sz="1400" dirty="0"/>
        </a:p>
      </dgm:t>
    </dgm:pt>
    <dgm:pt modelId="{965B1A88-B29D-4A73-8FAD-3060039D4AC2}" type="parTrans" cxnId="{98FAFCA9-562E-4BF7-B324-B5B5FD416F7A}">
      <dgm:prSet/>
      <dgm:spPr/>
      <dgm:t>
        <a:bodyPr/>
        <a:lstStyle/>
        <a:p>
          <a:endParaRPr lang="en-US" sz="1400"/>
        </a:p>
      </dgm:t>
    </dgm:pt>
    <dgm:pt modelId="{A56B8834-0433-4F1B-B755-46EB5AFEE34C}" type="sibTrans" cxnId="{98FAFCA9-562E-4BF7-B324-B5B5FD416F7A}">
      <dgm:prSet/>
      <dgm:spPr/>
      <dgm:t>
        <a:bodyPr/>
        <a:lstStyle/>
        <a:p>
          <a:endParaRPr lang="en-US"/>
        </a:p>
      </dgm:t>
    </dgm:pt>
    <dgm:pt modelId="{5F413A98-045E-4A43-AC3C-B2E8D07F4B83}">
      <dgm:prSet phldrT="[Text]" custT="1"/>
      <dgm:spPr/>
      <dgm:t>
        <a:bodyPr/>
        <a:lstStyle/>
        <a:p>
          <a:r>
            <a:rPr lang="en-US" sz="1400" dirty="0" smtClean="0"/>
            <a:t>Function proofs</a:t>
          </a:r>
          <a:endParaRPr lang="en-US" sz="1400" dirty="0"/>
        </a:p>
      </dgm:t>
    </dgm:pt>
    <dgm:pt modelId="{8D7FDFAF-5840-48AE-905E-FEC26B5CBEBE}" type="parTrans" cxnId="{3B6C7FAA-A541-48C6-8B09-F07D5C046818}">
      <dgm:prSet/>
      <dgm:spPr/>
      <dgm:t>
        <a:bodyPr/>
        <a:lstStyle/>
        <a:p>
          <a:endParaRPr lang="en-US"/>
        </a:p>
      </dgm:t>
    </dgm:pt>
    <dgm:pt modelId="{BC719A2C-70FA-4693-80DF-99FF9512901B}" type="sibTrans" cxnId="{3B6C7FAA-A541-48C6-8B09-F07D5C046818}">
      <dgm:prSet/>
      <dgm:spPr/>
      <dgm:t>
        <a:bodyPr/>
        <a:lstStyle/>
        <a:p>
          <a:endParaRPr lang="en-US"/>
        </a:p>
      </dgm:t>
    </dgm:pt>
    <dgm:pt modelId="{D26629C5-CAC0-40C0-8699-E3F9E6C2F5BE}">
      <dgm:prSet phldrT="[Text]" custT="1"/>
      <dgm:spPr/>
      <dgm:t>
        <a:bodyPr/>
        <a:lstStyle/>
        <a:p>
          <a:r>
            <a:rPr lang="en-US" sz="1400" dirty="0" smtClean="0"/>
            <a:t>Class consistency </a:t>
          </a:r>
          <a:r>
            <a:rPr lang="en-US" sz="1400" i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>
            <a:solidFill>
              <a:schemeClr val="accent4">
                <a:lumMod val="75000"/>
              </a:schemeClr>
            </a:solidFill>
          </a:endParaRPr>
        </a:p>
      </dgm:t>
    </dgm:pt>
    <dgm:pt modelId="{97068351-7F29-4DB1-A0B4-9EBF9D77EEEF}" type="parTrans" cxnId="{15EFCAA0-DC20-4647-A3A0-FBBA5CD9AE5F}">
      <dgm:prSet/>
      <dgm:spPr/>
      <dgm:t>
        <a:bodyPr/>
        <a:lstStyle/>
        <a:p>
          <a:endParaRPr lang="en-US"/>
        </a:p>
      </dgm:t>
    </dgm:pt>
    <dgm:pt modelId="{94F26AA8-03F4-42A6-8676-89B4DCBD8D69}" type="sibTrans" cxnId="{15EFCAA0-DC20-4647-A3A0-FBBA5CD9AE5F}">
      <dgm:prSet/>
      <dgm:spPr/>
      <dgm:t>
        <a:bodyPr/>
        <a:lstStyle/>
        <a:p>
          <a:endParaRPr lang="en-US"/>
        </a:p>
      </dgm:t>
    </dgm:pt>
    <dgm:pt modelId="{AB4FBE87-8274-4C06-B27D-91DEA9C21018}">
      <dgm:prSet phldrT="[Text]" custT="1"/>
      <dgm:spPr/>
      <dgm:t>
        <a:bodyPr/>
        <a:lstStyle/>
        <a:p>
          <a:r>
            <a:rPr lang="en-US" sz="1400" dirty="0" smtClean="0"/>
            <a:t>Model checking</a:t>
          </a:r>
          <a:endParaRPr lang="en-US" sz="1400" dirty="0"/>
        </a:p>
      </dgm:t>
    </dgm:pt>
    <dgm:pt modelId="{00204AB6-E9C2-44DD-9E72-C0766D735CE9}" type="parTrans" cxnId="{7E6B0711-F9D0-437B-BEBA-EBFB1646B51D}">
      <dgm:prSet/>
      <dgm:spPr/>
      <dgm:t>
        <a:bodyPr/>
        <a:lstStyle/>
        <a:p>
          <a:endParaRPr lang="en-US"/>
        </a:p>
      </dgm:t>
    </dgm:pt>
    <dgm:pt modelId="{A2097CFC-43CD-4318-B720-ACBF686CA240}" type="sibTrans" cxnId="{7E6B0711-F9D0-437B-BEBA-EBFB1646B51D}">
      <dgm:prSet/>
      <dgm:spPr/>
      <dgm:t>
        <a:bodyPr/>
        <a:lstStyle/>
        <a:p>
          <a:endParaRPr lang="en-US"/>
        </a:p>
      </dgm:t>
    </dgm:pt>
    <dgm:pt modelId="{0A49A00D-6E82-4D45-9E4A-6FDEE4EEA527}">
      <dgm:prSet phldrT="[Text]" custT="1"/>
      <dgm:spPr/>
      <dgm:t>
        <a:bodyPr/>
        <a:lstStyle/>
        <a:p>
          <a:r>
            <a:rPr lang="en-US" sz="1400" dirty="0" smtClean="0"/>
            <a:t>Domain specific rules</a:t>
          </a:r>
          <a:endParaRPr lang="en-US" sz="1400" dirty="0"/>
        </a:p>
      </dgm:t>
    </dgm:pt>
    <dgm:pt modelId="{884BB362-3BD4-4CA6-ADD3-538298516D23}" type="parTrans" cxnId="{B79ECE15-BEE1-4AE1-9C48-AD4FE199CD9E}">
      <dgm:prSet/>
      <dgm:spPr/>
      <dgm:t>
        <a:bodyPr/>
        <a:lstStyle/>
        <a:p>
          <a:endParaRPr lang="en-US"/>
        </a:p>
      </dgm:t>
    </dgm:pt>
    <dgm:pt modelId="{981A539E-A548-4035-8FC1-DF7F17FD35CD}" type="sibTrans" cxnId="{B79ECE15-BEE1-4AE1-9C48-AD4FE199CD9E}">
      <dgm:prSet/>
      <dgm:spPr/>
      <dgm:t>
        <a:bodyPr/>
        <a:lstStyle/>
        <a:p>
          <a:endParaRPr lang="en-US"/>
        </a:p>
      </dgm:t>
    </dgm:pt>
    <dgm:pt modelId="{D4DBD54D-CAAC-4F67-8AC9-F0FF09111B76}">
      <dgm:prSet phldrT="[Text]" custT="1"/>
      <dgm:spPr/>
      <dgm:t>
        <a:bodyPr/>
        <a:lstStyle/>
        <a:p>
          <a:r>
            <a:rPr lang="en-US" sz="1400" dirty="0" smtClean="0"/>
            <a:t>User defined rules</a:t>
          </a:r>
          <a:endParaRPr lang="en-US" sz="1400" dirty="0"/>
        </a:p>
      </dgm:t>
    </dgm:pt>
    <dgm:pt modelId="{2BA41C0E-3BD3-4FAC-986D-6CC8E2028BC7}" type="parTrans" cxnId="{71C7EE91-27F8-4719-9607-39687E06492A}">
      <dgm:prSet/>
      <dgm:spPr/>
      <dgm:t>
        <a:bodyPr/>
        <a:lstStyle/>
        <a:p>
          <a:endParaRPr lang="en-US"/>
        </a:p>
      </dgm:t>
    </dgm:pt>
    <dgm:pt modelId="{CEDACE10-D223-4B5B-BD27-D8EFCFF13412}" type="sibTrans" cxnId="{71C7EE91-27F8-4719-9607-39687E06492A}">
      <dgm:prSet/>
      <dgm:spPr/>
      <dgm:t>
        <a:bodyPr/>
        <a:lstStyle/>
        <a:p>
          <a:endParaRPr lang="en-US"/>
        </a:p>
      </dgm:t>
    </dgm:pt>
    <dgm:pt modelId="{490EE227-96C8-47DB-BFD0-816B3A00B399}">
      <dgm:prSet phldrT="[Text]" custT="1"/>
      <dgm:spPr/>
      <dgm:t>
        <a:bodyPr/>
        <a:lstStyle/>
        <a:p>
          <a:r>
            <a:rPr lang="en-US" sz="1400" dirty="0" smtClean="0"/>
            <a:t>Concrete Execution</a:t>
          </a:r>
          <a:endParaRPr lang="en-US" sz="1400" dirty="0"/>
        </a:p>
      </dgm:t>
    </dgm:pt>
    <dgm:pt modelId="{4F45B7B3-F24E-4744-A8FD-351D01F180EE}" type="parTrans" cxnId="{0D548FAF-0C69-4FC9-8478-0663DBA8A63F}">
      <dgm:prSet/>
      <dgm:spPr/>
      <dgm:t>
        <a:bodyPr/>
        <a:lstStyle/>
        <a:p>
          <a:endParaRPr lang="en-US"/>
        </a:p>
      </dgm:t>
    </dgm:pt>
    <dgm:pt modelId="{12C206E2-1248-4FB2-B8D0-372770524406}" type="sibTrans" cxnId="{0D548FAF-0C69-4FC9-8478-0663DBA8A63F}">
      <dgm:prSet/>
      <dgm:spPr/>
      <dgm:t>
        <a:bodyPr/>
        <a:lstStyle/>
        <a:p>
          <a:endParaRPr lang="en-US"/>
        </a:p>
      </dgm:t>
    </dgm:pt>
    <dgm:pt modelId="{C8F89FDB-1B01-44EA-ACFF-60DB3F58DC8B}">
      <dgm:prSet phldrT="[Text]" custT="1"/>
      <dgm:spPr/>
      <dgm:t>
        <a:bodyPr/>
        <a:lstStyle/>
        <a:p>
          <a:r>
            <a:rPr lang="en-US" sz="1400" dirty="0" smtClean="0"/>
            <a:t>Documentation</a:t>
          </a:r>
          <a:endParaRPr lang="en-US" sz="1400" dirty="0"/>
        </a:p>
      </dgm:t>
    </dgm:pt>
    <dgm:pt modelId="{43A42314-2EAC-4DAD-A1A1-C6D0A51E0BAC}" type="parTrans" cxnId="{C66EAD64-C6F8-4362-A3C9-9E07558C4F90}">
      <dgm:prSet/>
      <dgm:spPr/>
      <dgm:t>
        <a:bodyPr/>
        <a:lstStyle/>
        <a:p>
          <a:endParaRPr lang="en-US"/>
        </a:p>
      </dgm:t>
    </dgm:pt>
    <dgm:pt modelId="{5EC999CD-9912-4E84-94BE-798BF19BDD17}" type="sibTrans" cxnId="{C66EAD64-C6F8-4362-A3C9-9E07558C4F90}">
      <dgm:prSet/>
      <dgm:spPr/>
      <dgm:t>
        <a:bodyPr/>
        <a:lstStyle/>
        <a:p>
          <a:endParaRPr lang="en-US"/>
        </a:p>
      </dgm:t>
    </dgm:pt>
    <dgm:pt modelId="{52B1F852-D929-4D6D-AA15-BE4D72739A86}">
      <dgm:prSet phldrT="[Text]" custT="1"/>
      <dgm:spPr/>
      <dgm:t>
        <a:bodyPr/>
        <a:lstStyle/>
        <a:p>
          <a:r>
            <a:rPr lang="en-US" sz="1400" dirty="0" smtClean="0"/>
            <a:t>Latex </a:t>
          </a:r>
          <a:r>
            <a:rPr lang="en-US" sz="1400" i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/>
        </a:p>
      </dgm:t>
    </dgm:pt>
    <dgm:pt modelId="{EF2D4896-77CB-445C-877D-F11B38C2579D}" type="parTrans" cxnId="{1708B78A-8818-4BF5-B50E-D46BB35C502D}">
      <dgm:prSet/>
      <dgm:spPr/>
      <dgm:t>
        <a:bodyPr/>
        <a:lstStyle/>
        <a:p>
          <a:endParaRPr lang="en-US"/>
        </a:p>
      </dgm:t>
    </dgm:pt>
    <dgm:pt modelId="{7D2CE263-60D2-443D-97B5-3CEB8A6C09A1}" type="sibTrans" cxnId="{1708B78A-8818-4BF5-B50E-D46BB35C502D}">
      <dgm:prSet/>
      <dgm:spPr/>
      <dgm:t>
        <a:bodyPr/>
        <a:lstStyle/>
        <a:p>
          <a:endParaRPr lang="en-US"/>
        </a:p>
      </dgm:t>
    </dgm:pt>
    <dgm:pt modelId="{A1EC8075-019A-443B-A990-CF7F53DE9B6C}">
      <dgm:prSet phldrT="[Text]" custT="1"/>
      <dgm:spPr/>
      <dgm:t>
        <a:bodyPr/>
        <a:lstStyle/>
        <a:p>
          <a:r>
            <a:rPr lang="en-US" sz="1400" dirty="0" smtClean="0"/>
            <a:t>Type Checking </a:t>
          </a:r>
          <a:r>
            <a:rPr lang="en-US" sz="1400" i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/>
        </a:p>
      </dgm:t>
    </dgm:pt>
    <dgm:pt modelId="{C18AE9E4-58C3-4D76-A5FB-6AB6DCC5F6CE}" type="parTrans" cxnId="{4DD4FF97-F18B-4F98-8428-14D2CC30F320}">
      <dgm:prSet/>
      <dgm:spPr/>
      <dgm:t>
        <a:bodyPr/>
        <a:lstStyle/>
        <a:p>
          <a:endParaRPr lang="en-US"/>
        </a:p>
      </dgm:t>
    </dgm:pt>
    <dgm:pt modelId="{4F8DAD16-68C0-43DC-AB46-1A6CAA9F3B1B}" type="sibTrans" cxnId="{4DD4FF97-F18B-4F98-8428-14D2CC30F320}">
      <dgm:prSet/>
      <dgm:spPr/>
      <dgm:t>
        <a:bodyPr/>
        <a:lstStyle/>
        <a:p>
          <a:endParaRPr lang="en-US"/>
        </a:p>
      </dgm:t>
    </dgm:pt>
    <dgm:pt modelId="{9A36C04C-EC3D-41FC-A56E-948710EC083E}" type="pres">
      <dgm:prSet presAssocID="{0EA680EF-1CA6-4CDD-98AC-9858A5EA3EF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1E2B13-0982-43AC-B2BA-C2C6CD68D0CB}" type="pres">
      <dgm:prSet presAssocID="{7B7203B6-20DB-4281-8539-1072620383ED}" presName="hierRoot1" presStyleCnt="0">
        <dgm:presLayoutVars>
          <dgm:hierBranch val="init"/>
        </dgm:presLayoutVars>
      </dgm:prSet>
      <dgm:spPr/>
    </dgm:pt>
    <dgm:pt modelId="{0DAE816F-A22E-464F-A8B0-8A6CE57A22FB}" type="pres">
      <dgm:prSet presAssocID="{7B7203B6-20DB-4281-8539-1072620383ED}" presName="rootComposite1" presStyleCnt="0"/>
      <dgm:spPr/>
    </dgm:pt>
    <dgm:pt modelId="{1E0C8858-A0CA-4D0A-9317-A9C531C71B03}" type="pres">
      <dgm:prSet presAssocID="{7B7203B6-20DB-4281-8539-1072620383E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5B0F3B-1D54-42AC-AA45-855E2902F93A}" type="pres">
      <dgm:prSet presAssocID="{7B7203B6-20DB-4281-8539-1072620383ED}" presName="topArc1" presStyleLbl="parChTrans1D1" presStyleIdx="0" presStyleCnt="36"/>
      <dgm:spPr/>
    </dgm:pt>
    <dgm:pt modelId="{F7CEE381-80E3-4C85-9970-F17C6A5805BB}" type="pres">
      <dgm:prSet presAssocID="{7B7203B6-20DB-4281-8539-1072620383ED}" presName="bottomArc1" presStyleLbl="parChTrans1D1" presStyleIdx="1" presStyleCnt="36"/>
      <dgm:spPr/>
    </dgm:pt>
    <dgm:pt modelId="{A121B180-66BB-4442-AEE4-D8032C6E0E2B}" type="pres">
      <dgm:prSet presAssocID="{7B7203B6-20DB-4281-8539-1072620383ED}" presName="topConnNode1" presStyleLbl="node1" presStyleIdx="0" presStyleCnt="0"/>
      <dgm:spPr/>
      <dgm:t>
        <a:bodyPr/>
        <a:lstStyle/>
        <a:p>
          <a:endParaRPr lang="en-US"/>
        </a:p>
      </dgm:t>
    </dgm:pt>
    <dgm:pt modelId="{9A133843-4035-4337-8976-887C914216AD}" type="pres">
      <dgm:prSet presAssocID="{7B7203B6-20DB-4281-8539-1072620383ED}" presName="hierChild2" presStyleCnt="0"/>
      <dgm:spPr/>
    </dgm:pt>
    <dgm:pt modelId="{DF023ABA-E34F-4E78-BBD3-7D55876D0B06}" type="pres">
      <dgm:prSet presAssocID="{A0CD79B0-DBD6-441D-BCFE-4C84129DFCA7}" presName="Name28" presStyleLbl="parChTrans1D2" presStyleIdx="0" presStyleCnt="1"/>
      <dgm:spPr/>
      <dgm:t>
        <a:bodyPr/>
        <a:lstStyle/>
        <a:p>
          <a:endParaRPr lang="en-US"/>
        </a:p>
      </dgm:t>
    </dgm:pt>
    <dgm:pt modelId="{497109E3-7574-4BBE-BC22-9BEF227B60A6}" type="pres">
      <dgm:prSet presAssocID="{66DBE711-4A49-4547-8CF2-6E2CF867FF00}" presName="hierRoot2" presStyleCnt="0">
        <dgm:presLayoutVars>
          <dgm:hierBranch val="init"/>
        </dgm:presLayoutVars>
      </dgm:prSet>
      <dgm:spPr/>
    </dgm:pt>
    <dgm:pt modelId="{48596564-DA73-4F9A-A5AC-42F82CC34700}" type="pres">
      <dgm:prSet presAssocID="{66DBE711-4A49-4547-8CF2-6E2CF867FF00}" presName="rootComposite2" presStyleCnt="0"/>
      <dgm:spPr/>
    </dgm:pt>
    <dgm:pt modelId="{6224BBFC-5F3E-491F-AC1A-4BD1E8D437D5}" type="pres">
      <dgm:prSet presAssocID="{66DBE711-4A49-4547-8CF2-6E2CF867FF00}" presName="rootText2" presStyleLbl="alignAcc1" presStyleIdx="0" presStyleCnt="0" custScaleX="1663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3B7EF1-45A2-428C-81C6-07699A8AAAFC}" type="pres">
      <dgm:prSet presAssocID="{66DBE711-4A49-4547-8CF2-6E2CF867FF00}" presName="topArc2" presStyleLbl="parChTrans1D1" presStyleIdx="2" presStyleCnt="36"/>
      <dgm:spPr/>
    </dgm:pt>
    <dgm:pt modelId="{A1CD0BB2-3B53-4E54-8880-449EA23E54E7}" type="pres">
      <dgm:prSet presAssocID="{66DBE711-4A49-4547-8CF2-6E2CF867FF00}" presName="bottomArc2" presStyleLbl="parChTrans1D1" presStyleIdx="3" presStyleCnt="36"/>
      <dgm:spPr/>
    </dgm:pt>
    <dgm:pt modelId="{39840B04-74A9-430D-8615-F9CEC991CBE5}" type="pres">
      <dgm:prSet presAssocID="{66DBE711-4A49-4547-8CF2-6E2CF867FF00}" presName="topConnNode2" presStyleLbl="node2" presStyleIdx="0" presStyleCnt="0"/>
      <dgm:spPr/>
      <dgm:t>
        <a:bodyPr/>
        <a:lstStyle/>
        <a:p>
          <a:endParaRPr lang="en-US"/>
        </a:p>
      </dgm:t>
    </dgm:pt>
    <dgm:pt modelId="{D6FC57DE-2D1E-4157-9A1E-7D5508157EA1}" type="pres">
      <dgm:prSet presAssocID="{66DBE711-4A49-4547-8CF2-6E2CF867FF00}" presName="hierChild4" presStyleCnt="0"/>
      <dgm:spPr/>
    </dgm:pt>
    <dgm:pt modelId="{B3AE80F9-2103-4B71-8F02-CAB3AA4CF62D}" type="pres">
      <dgm:prSet presAssocID="{46279AFF-16FC-4AC9-A440-F482ED3920CC}" presName="Name28" presStyleLbl="parChTrans1D3" presStyleIdx="0" presStyleCnt="1"/>
      <dgm:spPr/>
      <dgm:t>
        <a:bodyPr/>
        <a:lstStyle/>
        <a:p>
          <a:endParaRPr lang="en-US"/>
        </a:p>
      </dgm:t>
    </dgm:pt>
    <dgm:pt modelId="{0DE31544-1B06-4115-B8E2-0FB503082091}" type="pres">
      <dgm:prSet presAssocID="{B27876A7-3F8C-431C-956B-7EAC02A1E33F}" presName="hierRoot2" presStyleCnt="0">
        <dgm:presLayoutVars>
          <dgm:hierBranch val="init"/>
        </dgm:presLayoutVars>
      </dgm:prSet>
      <dgm:spPr/>
    </dgm:pt>
    <dgm:pt modelId="{8DE8CED8-1808-4057-AE78-A112E9A6FA03}" type="pres">
      <dgm:prSet presAssocID="{B27876A7-3F8C-431C-956B-7EAC02A1E33F}" presName="rootComposite2" presStyleCnt="0"/>
      <dgm:spPr/>
    </dgm:pt>
    <dgm:pt modelId="{87E6D7E6-E975-4EC6-AFCF-93E9E200463A}" type="pres">
      <dgm:prSet presAssocID="{B27876A7-3F8C-431C-956B-7EAC02A1E33F}" presName="rootText2" presStyleLbl="alignAcc1" presStyleIdx="0" presStyleCnt="0" custScaleX="2160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47FDBC-85F8-4482-875B-2A91930BD865}" type="pres">
      <dgm:prSet presAssocID="{B27876A7-3F8C-431C-956B-7EAC02A1E33F}" presName="topArc2" presStyleLbl="parChTrans1D1" presStyleIdx="4" presStyleCnt="36"/>
      <dgm:spPr/>
    </dgm:pt>
    <dgm:pt modelId="{7E1F0D96-FEDE-492B-BA91-2077254DDF1F}" type="pres">
      <dgm:prSet presAssocID="{B27876A7-3F8C-431C-956B-7EAC02A1E33F}" presName="bottomArc2" presStyleLbl="parChTrans1D1" presStyleIdx="5" presStyleCnt="36"/>
      <dgm:spPr/>
    </dgm:pt>
    <dgm:pt modelId="{AC8F9C80-B792-406D-9BE6-FE9A429B2B0D}" type="pres">
      <dgm:prSet presAssocID="{B27876A7-3F8C-431C-956B-7EAC02A1E33F}" presName="topConnNode2" presStyleLbl="node3" presStyleIdx="0" presStyleCnt="0"/>
      <dgm:spPr/>
      <dgm:t>
        <a:bodyPr/>
        <a:lstStyle/>
        <a:p>
          <a:endParaRPr lang="en-US"/>
        </a:p>
      </dgm:t>
    </dgm:pt>
    <dgm:pt modelId="{527D52BA-68CA-49D7-8C44-075DE07A8C66}" type="pres">
      <dgm:prSet presAssocID="{B27876A7-3F8C-431C-956B-7EAC02A1E33F}" presName="hierChild4" presStyleCnt="0"/>
      <dgm:spPr/>
    </dgm:pt>
    <dgm:pt modelId="{D8110EF7-E15B-4001-A3CB-7ADAA5444A7C}" type="pres">
      <dgm:prSet presAssocID="{72324453-13DB-4627-ACB6-B569C90981C3}" presName="Name28" presStyleLbl="parChTrans1D4" presStyleIdx="0" presStyleCnt="15"/>
      <dgm:spPr/>
      <dgm:t>
        <a:bodyPr/>
        <a:lstStyle/>
        <a:p>
          <a:endParaRPr lang="en-US"/>
        </a:p>
      </dgm:t>
    </dgm:pt>
    <dgm:pt modelId="{90E5F86D-99A1-4F33-BA40-B8EEDF81E569}" type="pres">
      <dgm:prSet presAssocID="{A056FB49-F477-465A-B39F-FE65E20D5F2A}" presName="hierRoot2" presStyleCnt="0">
        <dgm:presLayoutVars>
          <dgm:hierBranch val="init"/>
        </dgm:presLayoutVars>
      </dgm:prSet>
      <dgm:spPr/>
    </dgm:pt>
    <dgm:pt modelId="{53BB81B9-9590-4B36-BE69-D8D66A463EA4}" type="pres">
      <dgm:prSet presAssocID="{A056FB49-F477-465A-B39F-FE65E20D5F2A}" presName="rootComposite2" presStyleCnt="0"/>
      <dgm:spPr/>
    </dgm:pt>
    <dgm:pt modelId="{E0D2B6F8-DBD2-46D6-9746-95F8869D9A07}" type="pres">
      <dgm:prSet presAssocID="{A056FB49-F477-465A-B39F-FE65E20D5F2A}" presName="rootText2" presStyleLbl="alignAcc1" presStyleIdx="0" presStyleCnt="0" custScaleX="3487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1517EB-C846-4A00-93D5-87480B62B81A}" type="pres">
      <dgm:prSet presAssocID="{A056FB49-F477-465A-B39F-FE65E20D5F2A}" presName="topArc2" presStyleLbl="parChTrans1D1" presStyleIdx="6" presStyleCnt="36"/>
      <dgm:spPr/>
    </dgm:pt>
    <dgm:pt modelId="{5850E104-533A-4AD8-810B-0172E1ECD260}" type="pres">
      <dgm:prSet presAssocID="{A056FB49-F477-465A-B39F-FE65E20D5F2A}" presName="bottomArc2" presStyleLbl="parChTrans1D1" presStyleIdx="7" presStyleCnt="36"/>
      <dgm:spPr/>
    </dgm:pt>
    <dgm:pt modelId="{148AE8B7-38E0-48F6-AEF7-9463C452981A}" type="pres">
      <dgm:prSet presAssocID="{A056FB49-F477-465A-B39F-FE65E20D5F2A}" presName="topConnNode2" presStyleLbl="node4" presStyleIdx="0" presStyleCnt="0"/>
      <dgm:spPr/>
      <dgm:t>
        <a:bodyPr/>
        <a:lstStyle/>
        <a:p>
          <a:endParaRPr lang="en-US"/>
        </a:p>
      </dgm:t>
    </dgm:pt>
    <dgm:pt modelId="{E1E75EB5-FF2B-4B82-ABC1-7615A2A0B3AF}" type="pres">
      <dgm:prSet presAssocID="{A056FB49-F477-465A-B39F-FE65E20D5F2A}" presName="hierChild4" presStyleCnt="0"/>
      <dgm:spPr/>
    </dgm:pt>
    <dgm:pt modelId="{6FF57E50-04A8-4951-847A-2C725B24ABB4}" type="pres">
      <dgm:prSet presAssocID="{884BB362-3BD4-4CA6-ADD3-538298516D23}" presName="Name28" presStyleLbl="parChTrans1D4" presStyleIdx="1" presStyleCnt="15"/>
      <dgm:spPr/>
      <dgm:t>
        <a:bodyPr/>
        <a:lstStyle/>
        <a:p>
          <a:endParaRPr lang="en-US"/>
        </a:p>
      </dgm:t>
    </dgm:pt>
    <dgm:pt modelId="{D13FA9DF-6A94-477F-ACFE-3D5A5585B404}" type="pres">
      <dgm:prSet presAssocID="{0A49A00D-6E82-4D45-9E4A-6FDEE4EEA527}" presName="hierRoot2" presStyleCnt="0">
        <dgm:presLayoutVars>
          <dgm:hierBranch val="init"/>
        </dgm:presLayoutVars>
      </dgm:prSet>
      <dgm:spPr/>
    </dgm:pt>
    <dgm:pt modelId="{DFD95109-A2F6-49C7-9DDC-61779E64A057}" type="pres">
      <dgm:prSet presAssocID="{0A49A00D-6E82-4D45-9E4A-6FDEE4EEA527}" presName="rootComposite2" presStyleCnt="0"/>
      <dgm:spPr/>
    </dgm:pt>
    <dgm:pt modelId="{9B5D9EDB-F93D-429C-B688-FC9E1CFB1F93}" type="pres">
      <dgm:prSet presAssocID="{0A49A00D-6E82-4D45-9E4A-6FDEE4EEA527}" presName="rootText2" presStyleLbl="alignAcc1" presStyleIdx="0" presStyleCnt="0" custScaleX="2714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6E1CFA-54DB-425B-9FA0-F19AC302FCB0}" type="pres">
      <dgm:prSet presAssocID="{0A49A00D-6E82-4D45-9E4A-6FDEE4EEA527}" presName="topArc2" presStyleLbl="parChTrans1D1" presStyleIdx="8" presStyleCnt="36"/>
      <dgm:spPr/>
    </dgm:pt>
    <dgm:pt modelId="{D141DC33-1FD7-42E5-A6C7-7E60DC2ED7E0}" type="pres">
      <dgm:prSet presAssocID="{0A49A00D-6E82-4D45-9E4A-6FDEE4EEA527}" presName="bottomArc2" presStyleLbl="parChTrans1D1" presStyleIdx="9" presStyleCnt="36"/>
      <dgm:spPr/>
    </dgm:pt>
    <dgm:pt modelId="{A9DED617-FFF3-4BE5-ABFC-DA272A85657E}" type="pres">
      <dgm:prSet presAssocID="{0A49A00D-6E82-4D45-9E4A-6FDEE4EEA527}" presName="topConnNode2" presStyleLbl="node4" presStyleIdx="0" presStyleCnt="0"/>
      <dgm:spPr/>
      <dgm:t>
        <a:bodyPr/>
        <a:lstStyle/>
        <a:p>
          <a:endParaRPr lang="en-US"/>
        </a:p>
      </dgm:t>
    </dgm:pt>
    <dgm:pt modelId="{5BE19DF6-601C-42EE-A4D8-A6285A57C589}" type="pres">
      <dgm:prSet presAssocID="{0A49A00D-6E82-4D45-9E4A-6FDEE4EEA527}" presName="hierChild4" presStyleCnt="0"/>
      <dgm:spPr/>
    </dgm:pt>
    <dgm:pt modelId="{95701E7F-24D8-4792-9780-778B2A6E6C07}" type="pres">
      <dgm:prSet presAssocID="{0A49A00D-6E82-4D45-9E4A-6FDEE4EEA527}" presName="hierChild5" presStyleCnt="0"/>
      <dgm:spPr/>
    </dgm:pt>
    <dgm:pt modelId="{77AFC571-5D4A-4713-BAD2-B2F043D9E4F0}" type="pres">
      <dgm:prSet presAssocID="{2BA41C0E-3BD3-4FAC-986D-6CC8E2028BC7}" presName="Name28" presStyleLbl="parChTrans1D4" presStyleIdx="2" presStyleCnt="15"/>
      <dgm:spPr/>
      <dgm:t>
        <a:bodyPr/>
        <a:lstStyle/>
        <a:p>
          <a:endParaRPr lang="en-US"/>
        </a:p>
      </dgm:t>
    </dgm:pt>
    <dgm:pt modelId="{2BDF6056-519B-4249-9807-17118A7B9F60}" type="pres">
      <dgm:prSet presAssocID="{D4DBD54D-CAAC-4F67-8AC9-F0FF09111B76}" presName="hierRoot2" presStyleCnt="0">
        <dgm:presLayoutVars>
          <dgm:hierBranch val="init"/>
        </dgm:presLayoutVars>
      </dgm:prSet>
      <dgm:spPr/>
    </dgm:pt>
    <dgm:pt modelId="{F686C128-1B36-430A-81C0-91345142274C}" type="pres">
      <dgm:prSet presAssocID="{D4DBD54D-CAAC-4F67-8AC9-F0FF09111B76}" presName="rootComposite2" presStyleCnt="0"/>
      <dgm:spPr/>
    </dgm:pt>
    <dgm:pt modelId="{871FD543-CD1E-48A3-9DEC-EB41C7146695}" type="pres">
      <dgm:prSet presAssocID="{D4DBD54D-CAAC-4F67-8AC9-F0FF09111B76}" presName="rootText2" presStyleLbl="alignAcc1" presStyleIdx="0" presStyleCnt="0" custScaleX="2216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875E8-CD6F-4FD8-8F03-8BBD78219C3A}" type="pres">
      <dgm:prSet presAssocID="{D4DBD54D-CAAC-4F67-8AC9-F0FF09111B76}" presName="topArc2" presStyleLbl="parChTrans1D1" presStyleIdx="10" presStyleCnt="36"/>
      <dgm:spPr/>
    </dgm:pt>
    <dgm:pt modelId="{FA2DD701-E4E3-4B86-AAA9-C10491ED0A3E}" type="pres">
      <dgm:prSet presAssocID="{D4DBD54D-CAAC-4F67-8AC9-F0FF09111B76}" presName="bottomArc2" presStyleLbl="parChTrans1D1" presStyleIdx="11" presStyleCnt="36"/>
      <dgm:spPr/>
    </dgm:pt>
    <dgm:pt modelId="{304EE8DC-74F9-4EA2-A898-F562AB921F08}" type="pres">
      <dgm:prSet presAssocID="{D4DBD54D-CAAC-4F67-8AC9-F0FF09111B76}" presName="topConnNode2" presStyleLbl="node4" presStyleIdx="0" presStyleCnt="0"/>
      <dgm:spPr/>
      <dgm:t>
        <a:bodyPr/>
        <a:lstStyle/>
        <a:p>
          <a:endParaRPr lang="en-US"/>
        </a:p>
      </dgm:t>
    </dgm:pt>
    <dgm:pt modelId="{D42D4020-116D-4544-B547-2A60F80DA6A5}" type="pres">
      <dgm:prSet presAssocID="{D4DBD54D-CAAC-4F67-8AC9-F0FF09111B76}" presName="hierChild4" presStyleCnt="0"/>
      <dgm:spPr/>
    </dgm:pt>
    <dgm:pt modelId="{71317E25-63FF-4216-A396-086F6E598BA7}" type="pres">
      <dgm:prSet presAssocID="{D4DBD54D-CAAC-4F67-8AC9-F0FF09111B76}" presName="hierChild5" presStyleCnt="0"/>
      <dgm:spPr/>
    </dgm:pt>
    <dgm:pt modelId="{6C6AFC28-7930-49BF-B58D-87B69C54AF53}" type="pres">
      <dgm:prSet presAssocID="{A056FB49-F477-465A-B39F-FE65E20D5F2A}" presName="hierChild5" presStyleCnt="0"/>
      <dgm:spPr/>
    </dgm:pt>
    <dgm:pt modelId="{B4F2084F-355C-4A22-A705-3DDCE1749361}" type="pres">
      <dgm:prSet presAssocID="{153103D2-A285-4A1F-B43F-97FF1E941393}" presName="Name28" presStyleLbl="parChTrans1D4" presStyleIdx="3" presStyleCnt="15"/>
      <dgm:spPr/>
      <dgm:t>
        <a:bodyPr/>
        <a:lstStyle/>
        <a:p>
          <a:endParaRPr lang="en-US"/>
        </a:p>
      </dgm:t>
    </dgm:pt>
    <dgm:pt modelId="{94732B17-1B83-4263-93FC-41C8AB711E14}" type="pres">
      <dgm:prSet presAssocID="{AD0F264C-28C5-43BA-86B4-8733D972B0FF}" presName="hierRoot2" presStyleCnt="0">
        <dgm:presLayoutVars>
          <dgm:hierBranch val="init"/>
        </dgm:presLayoutVars>
      </dgm:prSet>
      <dgm:spPr/>
    </dgm:pt>
    <dgm:pt modelId="{C3F7DCFF-5D85-41AC-8A75-08E9A75680CF}" type="pres">
      <dgm:prSet presAssocID="{AD0F264C-28C5-43BA-86B4-8733D972B0FF}" presName="rootComposite2" presStyleCnt="0"/>
      <dgm:spPr/>
    </dgm:pt>
    <dgm:pt modelId="{D07A9C80-965E-4711-A655-3460DDBA569B}" type="pres">
      <dgm:prSet presAssocID="{AD0F264C-28C5-43BA-86B4-8733D972B0FF}" presName="rootText2" presStyleLbl="alignAcc1" presStyleIdx="0" presStyleCnt="0" custScaleX="2038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7E3815-5124-496B-A12D-0E759A531691}" type="pres">
      <dgm:prSet presAssocID="{AD0F264C-28C5-43BA-86B4-8733D972B0FF}" presName="topArc2" presStyleLbl="parChTrans1D1" presStyleIdx="12" presStyleCnt="36"/>
      <dgm:spPr/>
    </dgm:pt>
    <dgm:pt modelId="{9F87DB24-2326-4139-8CBF-41A595E83F31}" type="pres">
      <dgm:prSet presAssocID="{AD0F264C-28C5-43BA-86B4-8733D972B0FF}" presName="bottomArc2" presStyleLbl="parChTrans1D1" presStyleIdx="13" presStyleCnt="36"/>
      <dgm:spPr/>
    </dgm:pt>
    <dgm:pt modelId="{93E80003-D8D9-406A-99A3-533244C42A0E}" type="pres">
      <dgm:prSet presAssocID="{AD0F264C-28C5-43BA-86B4-8733D972B0FF}" presName="topConnNode2" presStyleLbl="node4" presStyleIdx="0" presStyleCnt="0"/>
      <dgm:spPr/>
      <dgm:t>
        <a:bodyPr/>
        <a:lstStyle/>
        <a:p>
          <a:endParaRPr lang="en-US"/>
        </a:p>
      </dgm:t>
    </dgm:pt>
    <dgm:pt modelId="{B827676D-834A-4CC5-8D61-97E98D36F963}" type="pres">
      <dgm:prSet presAssocID="{AD0F264C-28C5-43BA-86B4-8733D972B0FF}" presName="hierChild4" presStyleCnt="0"/>
      <dgm:spPr/>
    </dgm:pt>
    <dgm:pt modelId="{0E025C5C-57D9-444F-B0C2-7AF9C3D9CB9A}" type="pres">
      <dgm:prSet presAssocID="{C18AE9E4-58C3-4D76-A5FB-6AB6DCC5F6CE}" presName="Name28" presStyleLbl="parChTrans1D4" presStyleIdx="4" presStyleCnt="15"/>
      <dgm:spPr/>
    </dgm:pt>
    <dgm:pt modelId="{C5EDF823-32C3-47D5-B733-EFC17EBAE5C1}" type="pres">
      <dgm:prSet presAssocID="{A1EC8075-019A-443B-A990-CF7F53DE9B6C}" presName="hierRoot2" presStyleCnt="0">
        <dgm:presLayoutVars>
          <dgm:hierBranch val="init"/>
        </dgm:presLayoutVars>
      </dgm:prSet>
      <dgm:spPr/>
    </dgm:pt>
    <dgm:pt modelId="{F2AA286A-F220-4255-8C94-E786BCB7A9D2}" type="pres">
      <dgm:prSet presAssocID="{A1EC8075-019A-443B-A990-CF7F53DE9B6C}" presName="rootComposite2" presStyleCnt="0"/>
      <dgm:spPr/>
    </dgm:pt>
    <dgm:pt modelId="{8AB6158F-8531-4243-9B9E-F063F6D62F02}" type="pres">
      <dgm:prSet presAssocID="{A1EC8075-019A-443B-A990-CF7F53DE9B6C}" presName="rootText2" presStyleLbl="alignAcc1" presStyleIdx="0" presStyleCnt="0" custScaleX="1719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BF7DAF-B9CC-430C-9A32-FEC851E299DE}" type="pres">
      <dgm:prSet presAssocID="{A1EC8075-019A-443B-A990-CF7F53DE9B6C}" presName="topArc2" presStyleLbl="parChTrans1D1" presStyleIdx="14" presStyleCnt="36"/>
      <dgm:spPr/>
    </dgm:pt>
    <dgm:pt modelId="{B39AAD30-56C5-4B5C-A5FE-F7EE6B698A6F}" type="pres">
      <dgm:prSet presAssocID="{A1EC8075-019A-443B-A990-CF7F53DE9B6C}" presName="bottomArc2" presStyleLbl="parChTrans1D1" presStyleIdx="15" presStyleCnt="36"/>
      <dgm:spPr/>
    </dgm:pt>
    <dgm:pt modelId="{16E10861-320A-4751-8F93-EF257D70805C}" type="pres">
      <dgm:prSet presAssocID="{A1EC8075-019A-443B-A990-CF7F53DE9B6C}" presName="topConnNode2" presStyleLbl="node4" presStyleIdx="0" presStyleCnt="0"/>
      <dgm:spPr/>
      <dgm:t>
        <a:bodyPr/>
        <a:lstStyle/>
        <a:p>
          <a:endParaRPr lang="en-US"/>
        </a:p>
      </dgm:t>
    </dgm:pt>
    <dgm:pt modelId="{EE3F7EB5-0792-4C16-B6C0-8581C98A848F}" type="pres">
      <dgm:prSet presAssocID="{A1EC8075-019A-443B-A990-CF7F53DE9B6C}" presName="hierChild4" presStyleCnt="0"/>
      <dgm:spPr/>
    </dgm:pt>
    <dgm:pt modelId="{8FED2C8B-F894-48E4-9D0F-B4718B9118D8}" type="pres">
      <dgm:prSet presAssocID="{A1EC8075-019A-443B-A990-CF7F53DE9B6C}" presName="hierChild5" presStyleCnt="0"/>
      <dgm:spPr/>
    </dgm:pt>
    <dgm:pt modelId="{B168139D-9638-4836-9432-0FB779B3B428}" type="pres">
      <dgm:prSet presAssocID="{8D7FDFAF-5840-48AE-905E-FEC26B5CBEBE}" presName="Name28" presStyleLbl="parChTrans1D4" presStyleIdx="5" presStyleCnt="15"/>
      <dgm:spPr/>
      <dgm:t>
        <a:bodyPr/>
        <a:lstStyle/>
        <a:p>
          <a:endParaRPr lang="en-US"/>
        </a:p>
      </dgm:t>
    </dgm:pt>
    <dgm:pt modelId="{0F091016-C307-4E01-9B99-A2D945757FC5}" type="pres">
      <dgm:prSet presAssocID="{5F413A98-045E-4A43-AC3C-B2E8D07F4B83}" presName="hierRoot2" presStyleCnt="0">
        <dgm:presLayoutVars>
          <dgm:hierBranch val="init"/>
        </dgm:presLayoutVars>
      </dgm:prSet>
      <dgm:spPr/>
    </dgm:pt>
    <dgm:pt modelId="{693934C2-5820-41E4-8321-1CAB3A980E0A}" type="pres">
      <dgm:prSet presAssocID="{5F413A98-045E-4A43-AC3C-B2E8D07F4B83}" presName="rootComposite2" presStyleCnt="0"/>
      <dgm:spPr/>
    </dgm:pt>
    <dgm:pt modelId="{0F368D30-1687-4B9A-8E4C-18D6B90C8073}" type="pres">
      <dgm:prSet presAssocID="{5F413A98-045E-4A43-AC3C-B2E8D07F4B83}" presName="rootText2" presStyleLbl="alignAcc1" presStyleIdx="0" presStyleCnt="0" custScaleX="1728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42C0EC-4FAA-42C0-A8B6-F4C9EF916262}" type="pres">
      <dgm:prSet presAssocID="{5F413A98-045E-4A43-AC3C-B2E8D07F4B83}" presName="topArc2" presStyleLbl="parChTrans1D1" presStyleIdx="16" presStyleCnt="36"/>
      <dgm:spPr/>
    </dgm:pt>
    <dgm:pt modelId="{771EFBD6-F752-4C5D-A2EB-73C2B557B48B}" type="pres">
      <dgm:prSet presAssocID="{5F413A98-045E-4A43-AC3C-B2E8D07F4B83}" presName="bottomArc2" presStyleLbl="parChTrans1D1" presStyleIdx="17" presStyleCnt="36"/>
      <dgm:spPr/>
    </dgm:pt>
    <dgm:pt modelId="{E3829788-7D38-4CB5-9F9B-856D393113D2}" type="pres">
      <dgm:prSet presAssocID="{5F413A98-045E-4A43-AC3C-B2E8D07F4B83}" presName="topConnNode2" presStyleLbl="node4" presStyleIdx="0" presStyleCnt="0"/>
      <dgm:spPr/>
      <dgm:t>
        <a:bodyPr/>
        <a:lstStyle/>
        <a:p>
          <a:endParaRPr lang="en-US"/>
        </a:p>
      </dgm:t>
    </dgm:pt>
    <dgm:pt modelId="{9FF9B21B-06C1-4D0D-A9A1-0C10287FF4AD}" type="pres">
      <dgm:prSet presAssocID="{5F413A98-045E-4A43-AC3C-B2E8D07F4B83}" presName="hierChild4" presStyleCnt="0"/>
      <dgm:spPr/>
    </dgm:pt>
    <dgm:pt modelId="{49AFA00A-55ED-4BEE-8BF9-00A1C8ED5D93}" type="pres">
      <dgm:prSet presAssocID="{5F413A98-045E-4A43-AC3C-B2E8D07F4B83}" presName="hierChild5" presStyleCnt="0"/>
      <dgm:spPr/>
    </dgm:pt>
    <dgm:pt modelId="{95646D47-2327-4564-85D8-6CCBB654AD0A}" type="pres">
      <dgm:prSet presAssocID="{97068351-7F29-4DB1-A0B4-9EBF9D77EEEF}" presName="Name28" presStyleLbl="parChTrans1D4" presStyleIdx="6" presStyleCnt="15"/>
      <dgm:spPr/>
      <dgm:t>
        <a:bodyPr/>
        <a:lstStyle/>
        <a:p>
          <a:endParaRPr lang="en-US"/>
        </a:p>
      </dgm:t>
    </dgm:pt>
    <dgm:pt modelId="{8C239C94-EB6B-4878-BE3B-B634EA643BEE}" type="pres">
      <dgm:prSet presAssocID="{D26629C5-CAC0-40C0-8699-E3F9E6C2F5BE}" presName="hierRoot2" presStyleCnt="0">
        <dgm:presLayoutVars>
          <dgm:hierBranch val="init"/>
        </dgm:presLayoutVars>
      </dgm:prSet>
      <dgm:spPr/>
    </dgm:pt>
    <dgm:pt modelId="{3760D94A-E173-4A6D-92E5-FFFB6BDF0D0E}" type="pres">
      <dgm:prSet presAssocID="{D26629C5-CAC0-40C0-8699-E3F9E6C2F5BE}" presName="rootComposite2" presStyleCnt="0"/>
      <dgm:spPr/>
    </dgm:pt>
    <dgm:pt modelId="{30AECE91-C63E-4D94-9394-381BD0623EE0}" type="pres">
      <dgm:prSet presAssocID="{D26629C5-CAC0-40C0-8699-E3F9E6C2F5BE}" presName="rootText2" presStyleLbl="alignAcc1" presStyleIdx="0" presStyleCnt="0" custScaleX="2081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7FFED-36B0-487A-883C-7055BE2DABA7}" type="pres">
      <dgm:prSet presAssocID="{D26629C5-CAC0-40C0-8699-E3F9E6C2F5BE}" presName="topArc2" presStyleLbl="parChTrans1D1" presStyleIdx="18" presStyleCnt="36"/>
      <dgm:spPr/>
    </dgm:pt>
    <dgm:pt modelId="{B311A944-5DE4-43A2-B2A4-39FC75C91AC0}" type="pres">
      <dgm:prSet presAssocID="{D26629C5-CAC0-40C0-8699-E3F9E6C2F5BE}" presName="bottomArc2" presStyleLbl="parChTrans1D1" presStyleIdx="19" presStyleCnt="36"/>
      <dgm:spPr/>
    </dgm:pt>
    <dgm:pt modelId="{50357888-1378-470F-BA05-929C6044EC6D}" type="pres">
      <dgm:prSet presAssocID="{D26629C5-CAC0-40C0-8699-E3F9E6C2F5BE}" presName="topConnNode2" presStyleLbl="node4" presStyleIdx="0" presStyleCnt="0"/>
      <dgm:spPr/>
      <dgm:t>
        <a:bodyPr/>
        <a:lstStyle/>
        <a:p>
          <a:endParaRPr lang="en-US"/>
        </a:p>
      </dgm:t>
    </dgm:pt>
    <dgm:pt modelId="{3C190C30-6092-46B1-B5FD-23FB45CD81BF}" type="pres">
      <dgm:prSet presAssocID="{D26629C5-CAC0-40C0-8699-E3F9E6C2F5BE}" presName="hierChild4" presStyleCnt="0"/>
      <dgm:spPr/>
    </dgm:pt>
    <dgm:pt modelId="{95AF125F-CAA4-444E-8CA9-FDF635D3FEDF}" type="pres">
      <dgm:prSet presAssocID="{D26629C5-CAC0-40C0-8699-E3F9E6C2F5BE}" presName="hierChild5" presStyleCnt="0"/>
      <dgm:spPr/>
    </dgm:pt>
    <dgm:pt modelId="{B28CA9DD-8294-4623-899E-179B2A328D7B}" type="pres">
      <dgm:prSet presAssocID="{00204AB6-E9C2-44DD-9E72-C0766D735CE9}" presName="Name28" presStyleLbl="parChTrans1D4" presStyleIdx="7" presStyleCnt="15"/>
      <dgm:spPr/>
      <dgm:t>
        <a:bodyPr/>
        <a:lstStyle/>
        <a:p>
          <a:endParaRPr lang="en-US"/>
        </a:p>
      </dgm:t>
    </dgm:pt>
    <dgm:pt modelId="{3B4F9774-F6B4-4B98-AE79-AB7F561BF536}" type="pres">
      <dgm:prSet presAssocID="{AB4FBE87-8274-4C06-B27D-91DEA9C21018}" presName="hierRoot2" presStyleCnt="0">
        <dgm:presLayoutVars>
          <dgm:hierBranch val="init"/>
        </dgm:presLayoutVars>
      </dgm:prSet>
      <dgm:spPr/>
    </dgm:pt>
    <dgm:pt modelId="{6BCDBAB0-49B4-497F-84E2-B4204943804C}" type="pres">
      <dgm:prSet presAssocID="{AB4FBE87-8274-4C06-B27D-91DEA9C21018}" presName="rootComposite2" presStyleCnt="0"/>
      <dgm:spPr/>
    </dgm:pt>
    <dgm:pt modelId="{9086CC03-1419-4E02-8816-638CF6E9BCD3}" type="pres">
      <dgm:prSet presAssocID="{AB4FBE87-8274-4C06-B27D-91DEA9C21018}" presName="rootText2" presStyleLbl="alignAcc1" presStyleIdx="0" presStyleCnt="0" custScaleX="206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44381-AC88-41A2-B1C3-0D0C4B9A0DBE}" type="pres">
      <dgm:prSet presAssocID="{AB4FBE87-8274-4C06-B27D-91DEA9C21018}" presName="topArc2" presStyleLbl="parChTrans1D1" presStyleIdx="20" presStyleCnt="36"/>
      <dgm:spPr/>
    </dgm:pt>
    <dgm:pt modelId="{5BF4901D-BB48-46E9-B4BB-EEFFC736A225}" type="pres">
      <dgm:prSet presAssocID="{AB4FBE87-8274-4C06-B27D-91DEA9C21018}" presName="bottomArc2" presStyleLbl="parChTrans1D1" presStyleIdx="21" presStyleCnt="36"/>
      <dgm:spPr/>
    </dgm:pt>
    <dgm:pt modelId="{6D2325CE-F490-4991-A56A-892EB5356C74}" type="pres">
      <dgm:prSet presAssocID="{AB4FBE87-8274-4C06-B27D-91DEA9C21018}" presName="topConnNode2" presStyleLbl="node4" presStyleIdx="0" presStyleCnt="0"/>
      <dgm:spPr/>
      <dgm:t>
        <a:bodyPr/>
        <a:lstStyle/>
        <a:p>
          <a:endParaRPr lang="en-US"/>
        </a:p>
      </dgm:t>
    </dgm:pt>
    <dgm:pt modelId="{AFA4E276-5BCB-4BC0-827F-FC03D8767578}" type="pres">
      <dgm:prSet presAssocID="{AB4FBE87-8274-4C06-B27D-91DEA9C21018}" presName="hierChild4" presStyleCnt="0"/>
      <dgm:spPr/>
    </dgm:pt>
    <dgm:pt modelId="{7240F185-3B3E-422F-9761-B6A0F95CF361}" type="pres">
      <dgm:prSet presAssocID="{AB4FBE87-8274-4C06-B27D-91DEA9C21018}" presName="hierChild5" presStyleCnt="0"/>
      <dgm:spPr/>
    </dgm:pt>
    <dgm:pt modelId="{57D05D10-8AB7-4D5A-B659-74E602E91DF3}" type="pres">
      <dgm:prSet presAssocID="{AD0F264C-28C5-43BA-86B4-8733D972B0FF}" presName="hierChild5" presStyleCnt="0"/>
      <dgm:spPr/>
    </dgm:pt>
    <dgm:pt modelId="{879EC2B6-EEFE-4B35-BE06-9E3A52093AE1}" type="pres">
      <dgm:prSet presAssocID="{2B04B022-3D96-4962-AF3D-E9DB13CF6F2C}" presName="Name28" presStyleLbl="parChTrans1D4" presStyleIdx="8" presStyleCnt="15"/>
      <dgm:spPr/>
      <dgm:t>
        <a:bodyPr/>
        <a:lstStyle/>
        <a:p>
          <a:endParaRPr lang="en-US"/>
        </a:p>
      </dgm:t>
    </dgm:pt>
    <dgm:pt modelId="{0FD287A4-4877-450B-8610-06E7033A13C9}" type="pres">
      <dgm:prSet presAssocID="{30E7A03F-7F3A-4CF1-8860-75644279B951}" presName="hierRoot2" presStyleCnt="0">
        <dgm:presLayoutVars>
          <dgm:hierBranch val="init"/>
        </dgm:presLayoutVars>
      </dgm:prSet>
      <dgm:spPr/>
    </dgm:pt>
    <dgm:pt modelId="{0B7F3587-C698-42E5-A8ED-4A5AEC3BC8F4}" type="pres">
      <dgm:prSet presAssocID="{30E7A03F-7F3A-4CF1-8860-75644279B951}" presName="rootComposite2" presStyleCnt="0"/>
      <dgm:spPr/>
    </dgm:pt>
    <dgm:pt modelId="{ADE46A3D-DCE0-4E1B-9B8B-5B2E855C537B}" type="pres">
      <dgm:prSet presAssocID="{30E7A03F-7F3A-4CF1-8860-75644279B95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BB455D-F200-4BA3-8A4B-AE5615495DA5}" type="pres">
      <dgm:prSet presAssocID="{30E7A03F-7F3A-4CF1-8860-75644279B951}" presName="topArc2" presStyleLbl="parChTrans1D1" presStyleIdx="22" presStyleCnt="36"/>
      <dgm:spPr/>
    </dgm:pt>
    <dgm:pt modelId="{A1B29CD6-71A4-407E-AE3F-A9DF4AAAC1AA}" type="pres">
      <dgm:prSet presAssocID="{30E7A03F-7F3A-4CF1-8860-75644279B951}" presName="bottomArc2" presStyleLbl="parChTrans1D1" presStyleIdx="23" presStyleCnt="36"/>
      <dgm:spPr/>
    </dgm:pt>
    <dgm:pt modelId="{D2B4C66E-4A36-4456-B801-30C1FD84ED6F}" type="pres">
      <dgm:prSet presAssocID="{30E7A03F-7F3A-4CF1-8860-75644279B951}" presName="topConnNode2" presStyleLbl="node4" presStyleIdx="0" presStyleCnt="0"/>
      <dgm:spPr/>
      <dgm:t>
        <a:bodyPr/>
        <a:lstStyle/>
        <a:p>
          <a:endParaRPr lang="en-US"/>
        </a:p>
      </dgm:t>
    </dgm:pt>
    <dgm:pt modelId="{65F7894B-3F1F-4CB5-A4CB-75CE57687AAA}" type="pres">
      <dgm:prSet presAssocID="{30E7A03F-7F3A-4CF1-8860-75644279B951}" presName="hierChild4" presStyleCnt="0"/>
      <dgm:spPr/>
    </dgm:pt>
    <dgm:pt modelId="{F30CD632-7AB3-4157-8022-9A04E41C61F5}" type="pres">
      <dgm:prSet presAssocID="{215DF587-48A2-48EC-90C5-28D4E27A3C42}" presName="Name28" presStyleLbl="parChTrans1D4" presStyleIdx="9" presStyleCnt="15"/>
      <dgm:spPr/>
      <dgm:t>
        <a:bodyPr/>
        <a:lstStyle/>
        <a:p>
          <a:endParaRPr lang="en-US"/>
        </a:p>
      </dgm:t>
    </dgm:pt>
    <dgm:pt modelId="{C36E8D46-43AE-4ED0-93DD-0E5D081F659D}" type="pres">
      <dgm:prSet presAssocID="{0BD76478-B91F-44E0-A5A7-31AE58744EA4}" presName="hierRoot2" presStyleCnt="0">
        <dgm:presLayoutVars>
          <dgm:hierBranch val="init"/>
        </dgm:presLayoutVars>
      </dgm:prSet>
      <dgm:spPr/>
    </dgm:pt>
    <dgm:pt modelId="{96C252C8-1B90-4090-91F2-174C4C6AB2E2}" type="pres">
      <dgm:prSet presAssocID="{0BD76478-B91F-44E0-A5A7-31AE58744EA4}" presName="rootComposite2" presStyleCnt="0"/>
      <dgm:spPr/>
    </dgm:pt>
    <dgm:pt modelId="{DB55847B-863F-4052-B638-1F104125F2A0}" type="pres">
      <dgm:prSet presAssocID="{0BD76478-B91F-44E0-A5A7-31AE58744EA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B2F8A8-B9B9-494F-B897-540EBC9157CF}" type="pres">
      <dgm:prSet presAssocID="{0BD76478-B91F-44E0-A5A7-31AE58744EA4}" presName="topArc2" presStyleLbl="parChTrans1D1" presStyleIdx="24" presStyleCnt="36"/>
      <dgm:spPr/>
    </dgm:pt>
    <dgm:pt modelId="{30CD97F0-2EF3-47D0-9F95-1E240EEDE1E6}" type="pres">
      <dgm:prSet presAssocID="{0BD76478-B91F-44E0-A5A7-31AE58744EA4}" presName="bottomArc2" presStyleLbl="parChTrans1D1" presStyleIdx="25" presStyleCnt="36"/>
      <dgm:spPr/>
    </dgm:pt>
    <dgm:pt modelId="{114271C8-59B4-4C10-BA87-A00F7D17C663}" type="pres">
      <dgm:prSet presAssocID="{0BD76478-B91F-44E0-A5A7-31AE58744EA4}" presName="topConnNode2" presStyleLbl="node4" presStyleIdx="0" presStyleCnt="0"/>
      <dgm:spPr/>
      <dgm:t>
        <a:bodyPr/>
        <a:lstStyle/>
        <a:p>
          <a:endParaRPr lang="en-US"/>
        </a:p>
      </dgm:t>
    </dgm:pt>
    <dgm:pt modelId="{00BC2B00-B005-4A33-BFAD-0491B27F0BC3}" type="pres">
      <dgm:prSet presAssocID="{0BD76478-B91F-44E0-A5A7-31AE58744EA4}" presName="hierChild4" presStyleCnt="0"/>
      <dgm:spPr/>
    </dgm:pt>
    <dgm:pt modelId="{CBDB9F45-5B08-44F7-B22C-A2FAC01B95AD}" type="pres">
      <dgm:prSet presAssocID="{0BD76478-B91F-44E0-A5A7-31AE58744EA4}" presName="hierChild5" presStyleCnt="0"/>
      <dgm:spPr/>
    </dgm:pt>
    <dgm:pt modelId="{E47EE065-A5AD-439B-A045-57636814262E}" type="pres">
      <dgm:prSet presAssocID="{26A0D31B-9E33-4271-A888-87F357946316}" presName="Name28" presStyleLbl="parChTrans1D4" presStyleIdx="10" presStyleCnt="15"/>
      <dgm:spPr/>
      <dgm:t>
        <a:bodyPr/>
        <a:lstStyle/>
        <a:p>
          <a:endParaRPr lang="en-US"/>
        </a:p>
      </dgm:t>
    </dgm:pt>
    <dgm:pt modelId="{032EA6F5-EB32-4C96-BC48-4C2B0BB35DF7}" type="pres">
      <dgm:prSet presAssocID="{220292C8-D3C9-43E3-A7D1-734FA07CC12F}" presName="hierRoot2" presStyleCnt="0">
        <dgm:presLayoutVars>
          <dgm:hierBranch val="init"/>
        </dgm:presLayoutVars>
      </dgm:prSet>
      <dgm:spPr/>
    </dgm:pt>
    <dgm:pt modelId="{4973447D-AC9F-4F8A-A193-3002710EC9B6}" type="pres">
      <dgm:prSet presAssocID="{220292C8-D3C9-43E3-A7D1-734FA07CC12F}" presName="rootComposite2" presStyleCnt="0"/>
      <dgm:spPr/>
    </dgm:pt>
    <dgm:pt modelId="{DB0608AF-6434-4811-8D76-A819FFCCAF16}" type="pres">
      <dgm:prSet presAssocID="{220292C8-D3C9-43E3-A7D1-734FA07CC1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F92E9B-A002-4473-B9BC-1178E10AFAEA}" type="pres">
      <dgm:prSet presAssocID="{220292C8-D3C9-43E3-A7D1-734FA07CC12F}" presName="topArc2" presStyleLbl="parChTrans1D1" presStyleIdx="26" presStyleCnt="36"/>
      <dgm:spPr/>
    </dgm:pt>
    <dgm:pt modelId="{E496D336-07C5-40D6-8C55-28B47F0100A7}" type="pres">
      <dgm:prSet presAssocID="{220292C8-D3C9-43E3-A7D1-734FA07CC12F}" presName="bottomArc2" presStyleLbl="parChTrans1D1" presStyleIdx="27" presStyleCnt="36"/>
      <dgm:spPr/>
    </dgm:pt>
    <dgm:pt modelId="{7ECCE2DA-38C0-4CC0-9371-403B20D68AB5}" type="pres">
      <dgm:prSet presAssocID="{220292C8-D3C9-43E3-A7D1-734FA07CC12F}" presName="topConnNode2" presStyleLbl="node4" presStyleIdx="0" presStyleCnt="0"/>
      <dgm:spPr/>
      <dgm:t>
        <a:bodyPr/>
        <a:lstStyle/>
        <a:p>
          <a:endParaRPr lang="en-US"/>
        </a:p>
      </dgm:t>
    </dgm:pt>
    <dgm:pt modelId="{56464D23-9FAF-458D-8DA9-51B077B174F1}" type="pres">
      <dgm:prSet presAssocID="{220292C8-D3C9-43E3-A7D1-734FA07CC12F}" presName="hierChild4" presStyleCnt="0"/>
      <dgm:spPr/>
    </dgm:pt>
    <dgm:pt modelId="{E903E761-CA8D-4076-B2CE-AAEE6E873729}" type="pres">
      <dgm:prSet presAssocID="{220292C8-D3C9-43E3-A7D1-734FA07CC12F}" presName="hierChild5" presStyleCnt="0"/>
      <dgm:spPr/>
    </dgm:pt>
    <dgm:pt modelId="{A8270DEA-35D0-4217-AFFF-9FC3852CCDC3}" type="pres">
      <dgm:prSet presAssocID="{965B1A88-B29D-4A73-8FAD-3060039D4AC2}" presName="Name28" presStyleLbl="parChTrans1D4" presStyleIdx="11" presStyleCnt="15"/>
      <dgm:spPr/>
      <dgm:t>
        <a:bodyPr/>
        <a:lstStyle/>
        <a:p>
          <a:endParaRPr lang="en-US"/>
        </a:p>
      </dgm:t>
    </dgm:pt>
    <dgm:pt modelId="{1E7AF503-ED3E-4D29-A7CD-8C7BAF52CF66}" type="pres">
      <dgm:prSet presAssocID="{C767EE05-A867-4605-905A-26AEE19E33EF}" presName="hierRoot2" presStyleCnt="0">
        <dgm:presLayoutVars>
          <dgm:hierBranch val="init"/>
        </dgm:presLayoutVars>
      </dgm:prSet>
      <dgm:spPr/>
    </dgm:pt>
    <dgm:pt modelId="{7D0D6588-0822-4815-9347-48DDEDFBC409}" type="pres">
      <dgm:prSet presAssocID="{C767EE05-A867-4605-905A-26AEE19E33EF}" presName="rootComposite2" presStyleCnt="0"/>
      <dgm:spPr/>
    </dgm:pt>
    <dgm:pt modelId="{EB104F69-8B6F-485D-BF5B-7765EC980701}" type="pres">
      <dgm:prSet presAssocID="{C767EE05-A867-4605-905A-26AEE19E33EF}" presName="rootText2" presStyleLbl="alignAcc1" presStyleIdx="0" presStyleCnt="0" custScaleX="3031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C4178-BAB5-479D-9ABD-B92882E57EFC}" type="pres">
      <dgm:prSet presAssocID="{C767EE05-A867-4605-905A-26AEE19E33EF}" presName="topArc2" presStyleLbl="parChTrans1D1" presStyleIdx="28" presStyleCnt="36"/>
      <dgm:spPr/>
    </dgm:pt>
    <dgm:pt modelId="{016F1884-A744-4BB3-BAAE-E54C40E49009}" type="pres">
      <dgm:prSet presAssocID="{C767EE05-A867-4605-905A-26AEE19E33EF}" presName="bottomArc2" presStyleLbl="parChTrans1D1" presStyleIdx="29" presStyleCnt="36"/>
      <dgm:spPr/>
    </dgm:pt>
    <dgm:pt modelId="{EF04980A-0082-4377-90A6-EEA212E92C2D}" type="pres">
      <dgm:prSet presAssocID="{C767EE05-A867-4605-905A-26AEE19E33EF}" presName="topConnNode2" presStyleLbl="node4" presStyleIdx="0" presStyleCnt="0"/>
      <dgm:spPr/>
      <dgm:t>
        <a:bodyPr/>
        <a:lstStyle/>
        <a:p>
          <a:endParaRPr lang="en-US"/>
        </a:p>
      </dgm:t>
    </dgm:pt>
    <dgm:pt modelId="{B7E27F65-3843-4C14-9702-7B356D1F2682}" type="pres">
      <dgm:prSet presAssocID="{C767EE05-A867-4605-905A-26AEE19E33EF}" presName="hierChild4" presStyleCnt="0"/>
      <dgm:spPr/>
    </dgm:pt>
    <dgm:pt modelId="{86469CCB-9092-43D0-A691-3BEC191112DC}" type="pres">
      <dgm:prSet presAssocID="{C767EE05-A867-4605-905A-26AEE19E33EF}" presName="hierChild5" presStyleCnt="0"/>
      <dgm:spPr/>
    </dgm:pt>
    <dgm:pt modelId="{9B03D7B9-1A5A-4EBA-AAC6-7AE19C4BE611}" type="pres">
      <dgm:prSet presAssocID="{30E7A03F-7F3A-4CF1-8860-75644279B951}" presName="hierChild5" presStyleCnt="0"/>
      <dgm:spPr/>
    </dgm:pt>
    <dgm:pt modelId="{B7CCB88F-0261-4FC8-BA15-888BCD3E30A8}" type="pres">
      <dgm:prSet presAssocID="{4F45B7B3-F24E-4744-A8FD-351D01F180EE}" presName="Name28" presStyleLbl="parChTrans1D4" presStyleIdx="12" presStyleCnt="15"/>
      <dgm:spPr/>
      <dgm:t>
        <a:bodyPr/>
        <a:lstStyle/>
        <a:p>
          <a:endParaRPr lang="en-US"/>
        </a:p>
      </dgm:t>
    </dgm:pt>
    <dgm:pt modelId="{5BF82CDA-3EFF-44AB-81F5-2C7B7581454A}" type="pres">
      <dgm:prSet presAssocID="{490EE227-96C8-47DB-BFD0-816B3A00B399}" presName="hierRoot2" presStyleCnt="0">
        <dgm:presLayoutVars>
          <dgm:hierBranch val="init"/>
        </dgm:presLayoutVars>
      </dgm:prSet>
      <dgm:spPr/>
    </dgm:pt>
    <dgm:pt modelId="{A221C025-D6E4-4B03-AC99-1AAE656F0855}" type="pres">
      <dgm:prSet presAssocID="{490EE227-96C8-47DB-BFD0-816B3A00B399}" presName="rootComposite2" presStyleCnt="0"/>
      <dgm:spPr/>
    </dgm:pt>
    <dgm:pt modelId="{8E5B0BCC-D0D8-4094-A7DE-4CD6FD9FA789}" type="pres">
      <dgm:prSet presAssocID="{490EE227-96C8-47DB-BFD0-816B3A00B399}" presName="rootText2" presStyleLbl="alignAcc1" presStyleIdx="0" presStyleCnt="0" custScaleX="2361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A432B5-D5DB-465F-A8ED-523A8038D560}" type="pres">
      <dgm:prSet presAssocID="{490EE227-96C8-47DB-BFD0-816B3A00B399}" presName="topArc2" presStyleLbl="parChTrans1D1" presStyleIdx="30" presStyleCnt="36"/>
      <dgm:spPr/>
    </dgm:pt>
    <dgm:pt modelId="{839401B2-0EB8-4D6F-9583-15FD7D7FA762}" type="pres">
      <dgm:prSet presAssocID="{490EE227-96C8-47DB-BFD0-816B3A00B399}" presName="bottomArc2" presStyleLbl="parChTrans1D1" presStyleIdx="31" presStyleCnt="36"/>
      <dgm:spPr/>
    </dgm:pt>
    <dgm:pt modelId="{D02FA1C0-FB7B-4E7B-9212-57FDD04FDDC3}" type="pres">
      <dgm:prSet presAssocID="{490EE227-96C8-47DB-BFD0-816B3A00B399}" presName="topConnNode2" presStyleLbl="node4" presStyleIdx="0" presStyleCnt="0"/>
      <dgm:spPr/>
      <dgm:t>
        <a:bodyPr/>
        <a:lstStyle/>
        <a:p>
          <a:endParaRPr lang="en-US"/>
        </a:p>
      </dgm:t>
    </dgm:pt>
    <dgm:pt modelId="{A8C6ED02-9680-4673-AEA7-960FDF5C019B}" type="pres">
      <dgm:prSet presAssocID="{490EE227-96C8-47DB-BFD0-816B3A00B399}" presName="hierChild4" presStyleCnt="0"/>
      <dgm:spPr/>
    </dgm:pt>
    <dgm:pt modelId="{B943E816-A614-49F0-84A1-31EF2D18A4A5}" type="pres">
      <dgm:prSet presAssocID="{490EE227-96C8-47DB-BFD0-816B3A00B399}" presName="hierChild5" presStyleCnt="0"/>
      <dgm:spPr/>
    </dgm:pt>
    <dgm:pt modelId="{46FC53F3-E2B4-4AB7-8C72-75B8B2949500}" type="pres">
      <dgm:prSet presAssocID="{43A42314-2EAC-4DAD-A1A1-C6D0A51E0BAC}" presName="Name28" presStyleLbl="parChTrans1D4" presStyleIdx="13" presStyleCnt="15"/>
      <dgm:spPr/>
    </dgm:pt>
    <dgm:pt modelId="{24D73316-1828-41A2-A15D-DA49E2070873}" type="pres">
      <dgm:prSet presAssocID="{C8F89FDB-1B01-44EA-ACFF-60DB3F58DC8B}" presName="hierRoot2" presStyleCnt="0">
        <dgm:presLayoutVars>
          <dgm:hierBranch val="init"/>
        </dgm:presLayoutVars>
      </dgm:prSet>
      <dgm:spPr/>
    </dgm:pt>
    <dgm:pt modelId="{DBFB1967-0B62-4FFD-824B-F7FF65F8AF64}" type="pres">
      <dgm:prSet presAssocID="{C8F89FDB-1B01-44EA-ACFF-60DB3F58DC8B}" presName="rootComposite2" presStyleCnt="0"/>
      <dgm:spPr/>
    </dgm:pt>
    <dgm:pt modelId="{3388F3EC-68C1-4585-8B64-4450B68DE8D7}" type="pres">
      <dgm:prSet presAssocID="{C8F89FDB-1B01-44EA-ACFF-60DB3F58DC8B}" presName="rootText2" presStyleLbl="alignAcc1" presStyleIdx="0" presStyleCnt="0" custScaleX="1826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E8DC3D-2BB7-44E0-A9BB-543D93F57A2F}" type="pres">
      <dgm:prSet presAssocID="{C8F89FDB-1B01-44EA-ACFF-60DB3F58DC8B}" presName="topArc2" presStyleLbl="parChTrans1D1" presStyleIdx="32" presStyleCnt="36"/>
      <dgm:spPr/>
    </dgm:pt>
    <dgm:pt modelId="{485E0016-8DEC-4198-AC98-B9B6C594B7E5}" type="pres">
      <dgm:prSet presAssocID="{C8F89FDB-1B01-44EA-ACFF-60DB3F58DC8B}" presName="bottomArc2" presStyleLbl="parChTrans1D1" presStyleIdx="33" presStyleCnt="36"/>
      <dgm:spPr/>
    </dgm:pt>
    <dgm:pt modelId="{47960EFF-35A0-4F39-9B31-1DD1604B6344}" type="pres">
      <dgm:prSet presAssocID="{C8F89FDB-1B01-44EA-ACFF-60DB3F58DC8B}" presName="topConnNode2" presStyleLbl="node4" presStyleIdx="0" presStyleCnt="0"/>
      <dgm:spPr/>
      <dgm:t>
        <a:bodyPr/>
        <a:lstStyle/>
        <a:p>
          <a:endParaRPr lang="en-US"/>
        </a:p>
      </dgm:t>
    </dgm:pt>
    <dgm:pt modelId="{EF68E7B5-83D5-43EB-83A5-4E99648C9139}" type="pres">
      <dgm:prSet presAssocID="{C8F89FDB-1B01-44EA-ACFF-60DB3F58DC8B}" presName="hierChild4" presStyleCnt="0"/>
      <dgm:spPr/>
    </dgm:pt>
    <dgm:pt modelId="{82732868-9283-4264-89D3-0FCFD97F39F8}" type="pres">
      <dgm:prSet presAssocID="{EF2D4896-77CB-445C-877D-F11B38C2579D}" presName="Name28" presStyleLbl="parChTrans1D4" presStyleIdx="14" presStyleCnt="15"/>
      <dgm:spPr/>
    </dgm:pt>
    <dgm:pt modelId="{5937D23A-43FD-4479-85D7-9D5C12EA47D8}" type="pres">
      <dgm:prSet presAssocID="{52B1F852-D929-4D6D-AA15-BE4D72739A86}" presName="hierRoot2" presStyleCnt="0">
        <dgm:presLayoutVars>
          <dgm:hierBranch val="init"/>
        </dgm:presLayoutVars>
      </dgm:prSet>
      <dgm:spPr/>
    </dgm:pt>
    <dgm:pt modelId="{10E6DAE0-5A23-471D-9EE5-F1D9AB7D02BB}" type="pres">
      <dgm:prSet presAssocID="{52B1F852-D929-4D6D-AA15-BE4D72739A86}" presName="rootComposite2" presStyleCnt="0"/>
      <dgm:spPr/>
    </dgm:pt>
    <dgm:pt modelId="{398BC3BB-B7DD-4AAF-9963-2D3D2693CB22}" type="pres">
      <dgm:prSet presAssocID="{52B1F852-D929-4D6D-AA15-BE4D72739A8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6BDF83-1659-48B3-8941-883368C8BA30}" type="pres">
      <dgm:prSet presAssocID="{52B1F852-D929-4D6D-AA15-BE4D72739A86}" presName="topArc2" presStyleLbl="parChTrans1D1" presStyleIdx="34" presStyleCnt="36"/>
      <dgm:spPr/>
    </dgm:pt>
    <dgm:pt modelId="{402E685E-3A14-4B91-9909-DADE1CECEA5A}" type="pres">
      <dgm:prSet presAssocID="{52B1F852-D929-4D6D-AA15-BE4D72739A86}" presName="bottomArc2" presStyleLbl="parChTrans1D1" presStyleIdx="35" presStyleCnt="36"/>
      <dgm:spPr/>
    </dgm:pt>
    <dgm:pt modelId="{23B9C89C-C5CC-4045-B072-F49531FFABEE}" type="pres">
      <dgm:prSet presAssocID="{52B1F852-D929-4D6D-AA15-BE4D72739A86}" presName="topConnNode2" presStyleLbl="node4" presStyleIdx="0" presStyleCnt="0"/>
      <dgm:spPr/>
      <dgm:t>
        <a:bodyPr/>
        <a:lstStyle/>
        <a:p>
          <a:endParaRPr lang="en-US"/>
        </a:p>
      </dgm:t>
    </dgm:pt>
    <dgm:pt modelId="{79C089EA-1824-4090-8260-4A468065A322}" type="pres">
      <dgm:prSet presAssocID="{52B1F852-D929-4D6D-AA15-BE4D72739A86}" presName="hierChild4" presStyleCnt="0"/>
      <dgm:spPr/>
    </dgm:pt>
    <dgm:pt modelId="{39814DF8-2651-403A-B247-66AC9BC19105}" type="pres">
      <dgm:prSet presAssocID="{52B1F852-D929-4D6D-AA15-BE4D72739A86}" presName="hierChild5" presStyleCnt="0"/>
      <dgm:spPr/>
    </dgm:pt>
    <dgm:pt modelId="{753E9FBD-9D10-4D54-8B87-DA78E0FBD04E}" type="pres">
      <dgm:prSet presAssocID="{C8F89FDB-1B01-44EA-ACFF-60DB3F58DC8B}" presName="hierChild5" presStyleCnt="0"/>
      <dgm:spPr/>
    </dgm:pt>
    <dgm:pt modelId="{2E901098-36B9-4DC9-8852-B0339875F512}" type="pres">
      <dgm:prSet presAssocID="{B27876A7-3F8C-431C-956B-7EAC02A1E33F}" presName="hierChild5" presStyleCnt="0"/>
      <dgm:spPr/>
    </dgm:pt>
    <dgm:pt modelId="{A19BFE21-5F78-4451-811E-68CF80540364}" type="pres">
      <dgm:prSet presAssocID="{66DBE711-4A49-4547-8CF2-6E2CF867FF00}" presName="hierChild5" presStyleCnt="0"/>
      <dgm:spPr/>
    </dgm:pt>
    <dgm:pt modelId="{3C8B19BB-B43B-43E0-9323-4FAD23563CC9}" type="pres">
      <dgm:prSet presAssocID="{7B7203B6-20DB-4281-8539-1072620383ED}" presName="hierChild3" presStyleCnt="0"/>
      <dgm:spPr/>
    </dgm:pt>
  </dgm:ptLst>
  <dgm:cxnLst>
    <dgm:cxn modelId="{C44E26DA-6481-4FEB-B9DB-8B956A70601B}" type="presOf" srcId="{97068351-7F29-4DB1-A0B4-9EBF9D77EEEF}" destId="{95646D47-2327-4564-85D8-6CCBB654AD0A}" srcOrd="0" destOrd="0" presId="urn:microsoft.com/office/officeart/2008/layout/HalfCircleOrganizationChart"/>
    <dgm:cxn modelId="{15EFCAA0-DC20-4647-A3A0-FBBA5CD9AE5F}" srcId="{AD0F264C-28C5-43BA-86B4-8733D972B0FF}" destId="{D26629C5-CAC0-40C0-8699-E3F9E6C2F5BE}" srcOrd="2" destOrd="0" parTransId="{97068351-7F29-4DB1-A0B4-9EBF9D77EEEF}" sibTransId="{94F26AA8-03F4-42A6-8676-89B4DCBD8D69}"/>
    <dgm:cxn modelId="{78C92855-0BDB-425B-832E-0ECF070932B6}" type="presOf" srcId="{C767EE05-A867-4605-905A-26AEE19E33EF}" destId="{EF04980A-0082-4377-90A6-EEA212E92C2D}" srcOrd="1" destOrd="0" presId="urn:microsoft.com/office/officeart/2008/layout/HalfCircleOrganizationChart"/>
    <dgm:cxn modelId="{83B080D3-B989-4851-A285-46D6EBDAABB2}" type="presOf" srcId="{C8F89FDB-1B01-44EA-ACFF-60DB3F58DC8B}" destId="{3388F3EC-68C1-4585-8B64-4450B68DE8D7}" srcOrd="0" destOrd="0" presId="urn:microsoft.com/office/officeart/2008/layout/HalfCircleOrganizationChart"/>
    <dgm:cxn modelId="{5344FC1B-FBD0-4D82-B692-828F3B78EEBD}" type="presOf" srcId="{153103D2-A285-4A1F-B43F-97FF1E941393}" destId="{B4F2084F-355C-4A22-A705-3DDCE1749361}" srcOrd="0" destOrd="0" presId="urn:microsoft.com/office/officeart/2008/layout/HalfCircleOrganizationChart"/>
    <dgm:cxn modelId="{1CB6F8E4-05AE-42DD-9F49-C75DDD4AB635}" type="presOf" srcId="{52B1F852-D929-4D6D-AA15-BE4D72739A86}" destId="{398BC3BB-B7DD-4AAF-9963-2D3D2693CB22}" srcOrd="0" destOrd="0" presId="urn:microsoft.com/office/officeart/2008/layout/HalfCircleOrganizationChart"/>
    <dgm:cxn modelId="{34BD3534-FE2E-4A4C-8219-46A253D418FD}" type="presOf" srcId="{66DBE711-4A49-4547-8CF2-6E2CF867FF00}" destId="{39840B04-74A9-430D-8615-F9CEC991CBE5}" srcOrd="1" destOrd="0" presId="urn:microsoft.com/office/officeart/2008/layout/HalfCircleOrganizationChart"/>
    <dgm:cxn modelId="{BA0062DC-233B-48F5-B3ED-F79D4AFB6932}" type="presOf" srcId="{30E7A03F-7F3A-4CF1-8860-75644279B951}" destId="{ADE46A3D-DCE0-4E1B-9B8B-5B2E855C537B}" srcOrd="0" destOrd="0" presId="urn:microsoft.com/office/officeart/2008/layout/HalfCircleOrganizationChart"/>
    <dgm:cxn modelId="{7F1AE16C-63C6-4A55-94AE-AEBB771448DD}" type="presOf" srcId="{7B7203B6-20DB-4281-8539-1072620383ED}" destId="{1E0C8858-A0CA-4D0A-9317-A9C531C71B03}" srcOrd="0" destOrd="0" presId="urn:microsoft.com/office/officeart/2008/layout/HalfCircleOrganizationChart"/>
    <dgm:cxn modelId="{A9B5940E-DD21-4C89-8255-66F6BA8C8292}" type="presOf" srcId="{EF2D4896-77CB-445C-877D-F11B38C2579D}" destId="{82732868-9283-4264-89D3-0FCFD97F39F8}" srcOrd="0" destOrd="0" presId="urn:microsoft.com/office/officeart/2008/layout/HalfCircleOrganizationChart"/>
    <dgm:cxn modelId="{E77D918A-68AA-4B1E-B522-81F8BA5B9895}" type="presOf" srcId="{C767EE05-A867-4605-905A-26AEE19E33EF}" destId="{EB104F69-8B6F-485D-BF5B-7765EC980701}" srcOrd="0" destOrd="0" presId="urn:microsoft.com/office/officeart/2008/layout/HalfCircleOrganizationChart"/>
    <dgm:cxn modelId="{87B0C0E7-9E8A-4C09-8359-A4439AEA48D1}" srcId="{30E7A03F-7F3A-4CF1-8860-75644279B951}" destId="{220292C8-D3C9-43E3-A7D1-734FA07CC12F}" srcOrd="1" destOrd="0" parTransId="{26A0D31B-9E33-4271-A888-87F357946316}" sibTransId="{45D0FF33-0D4C-4EAF-AA6D-D07026E2F0AB}"/>
    <dgm:cxn modelId="{BD83622E-6AA3-460A-A61F-7E1B7E7DB51D}" type="presOf" srcId="{AD0F264C-28C5-43BA-86B4-8733D972B0FF}" destId="{D07A9C80-965E-4711-A655-3460DDBA569B}" srcOrd="0" destOrd="0" presId="urn:microsoft.com/office/officeart/2008/layout/HalfCircleOrganizationChart"/>
    <dgm:cxn modelId="{C66EAD64-C6F8-4362-A3C9-9E07558C4F90}" srcId="{B27876A7-3F8C-431C-956B-7EAC02A1E33F}" destId="{C8F89FDB-1B01-44EA-ACFF-60DB3F58DC8B}" srcOrd="4" destOrd="0" parTransId="{43A42314-2EAC-4DAD-A1A1-C6D0A51E0BAC}" sibTransId="{5EC999CD-9912-4E84-94BE-798BF19BDD17}"/>
    <dgm:cxn modelId="{83DF9D82-5B27-4CE0-AB45-13AE9792469F}" srcId="{B27876A7-3F8C-431C-956B-7EAC02A1E33F}" destId="{A056FB49-F477-465A-B39F-FE65E20D5F2A}" srcOrd="0" destOrd="0" parTransId="{72324453-13DB-4627-ACB6-B569C90981C3}" sibTransId="{0FD712CF-FC2E-44AF-8962-CE7FD61E9453}"/>
    <dgm:cxn modelId="{50E274FA-7594-4159-A4C7-F4AB8A8FB4A0}" type="presOf" srcId="{A056FB49-F477-465A-B39F-FE65E20D5F2A}" destId="{E0D2B6F8-DBD2-46D6-9746-95F8869D9A07}" srcOrd="0" destOrd="0" presId="urn:microsoft.com/office/officeart/2008/layout/HalfCircleOrganizationChart"/>
    <dgm:cxn modelId="{3B6C7FAA-A541-48C6-8B09-F07D5C046818}" srcId="{AD0F264C-28C5-43BA-86B4-8733D972B0FF}" destId="{5F413A98-045E-4A43-AC3C-B2E8D07F4B83}" srcOrd="1" destOrd="0" parTransId="{8D7FDFAF-5840-48AE-905E-FEC26B5CBEBE}" sibTransId="{BC719A2C-70FA-4693-80DF-99FF9512901B}"/>
    <dgm:cxn modelId="{BDB65EAC-A25A-4C23-AB86-0E8DFC4FE05B}" type="presOf" srcId="{D4DBD54D-CAAC-4F67-8AC9-F0FF09111B76}" destId="{304EE8DC-74F9-4EA2-A898-F562AB921F08}" srcOrd="1" destOrd="0" presId="urn:microsoft.com/office/officeart/2008/layout/HalfCircleOrganizationChart"/>
    <dgm:cxn modelId="{5E615ADD-4DEE-470F-8968-191513C1E099}" type="presOf" srcId="{965B1A88-B29D-4A73-8FAD-3060039D4AC2}" destId="{A8270DEA-35D0-4217-AFFF-9FC3852CCDC3}" srcOrd="0" destOrd="0" presId="urn:microsoft.com/office/officeart/2008/layout/HalfCircleOrganizationChart"/>
    <dgm:cxn modelId="{AA8B8E45-4D8A-481C-A747-9537252032D9}" type="presOf" srcId="{884BB362-3BD4-4CA6-ADD3-538298516D23}" destId="{6FF57E50-04A8-4951-847A-2C725B24ABB4}" srcOrd="0" destOrd="0" presId="urn:microsoft.com/office/officeart/2008/layout/HalfCircleOrganizationChart"/>
    <dgm:cxn modelId="{187ABC13-14C6-4C31-8760-135C91AA51C1}" type="presOf" srcId="{C8F89FDB-1B01-44EA-ACFF-60DB3F58DC8B}" destId="{47960EFF-35A0-4F39-9B31-1DD1604B6344}" srcOrd="1" destOrd="0" presId="urn:microsoft.com/office/officeart/2008/layout/HalfCircleOrganizationChart"/>
    <dgm:cxn modelId="{0D548FAF-0C69-4FC9-8478-0663DBA8A63F}" srcId="{B27876A7-3F8C-431C-956B-7EAC02A1E33F}" destId="{490EE227-96C8-47DB-BFD0-816B3A00B399}" srcOrd="3" destOrd="0" parTransId="{4F45B7B3-F24E-4744-A8FD-351D01F180EE}" sibTransId="{12C206E2-1248-4FB2-B8D0-372770524406}"/>
    <dgm:cxn modelId="{34713DD1-1028-4D64-B369-009867BB9C7B}" type="presOf" srcId="{AB4FBE87-8274-4C06-B27D-91DEA9C21018}" destId="{9086CC03-1419-4E02-8816-638CF6E9BCD3}" srcOrd="0" destOrd="0" presId="urn:microsoft.com/office/officeart/2008/layout/HalfCircleOrganizationChart"/>
    <dgm:cxn modelId="{7E6B0711-F9D0-437B-BEBA-EBFB1646B51D}" srcId="{AD0F264C-28C5-43BA-86B4-8733D972B0FF}" destId="{AB4FBE87-8274-4C06-B27D-91DEA9C21018}" srcOrd="3" destOrd="0" parTransId="{00204AB6-E9C2-44DD-9E72-C0766D735CE9}" sibTransId="{A2097CFC-43CD-4318-B720-ACBF686CA240}"/>
    <dgm:cxn modelId="{9ED8EEEC-377F-4307-83CF-300652387270}" type="presOf" srcId="{A0CD79B0-DBD6-441D-BCFE-4C84129DFCA7}" destId="{DF023ABA-E34F-4E78-BBD3-7D55876D0B06}" srcOrd="0" destOrd="0" presId="urn:microsoft.com/office/officeart/2008/layout/HalfCircleOrganizationChart"/>
    <dgm:cxn modelId="{426C1961-6EF1-41F9-9B0E-86224BEF07A0}" type="presOf" srcId="{4F45B7B3-F24E-4744-A8FD-351D01F180EE}" destId="{B7CCB88F-0261-4FC8-BA15-888BCD3E30A8}" srcOrd="0" destOrd="0" presId="urn:microsoft.com/office/officeart/2008/layout/HalfCircleOrganizationChart"/>
    <dgm:cxn modelId="{D4A74953-C2D1-418A-BC23-AB480C5A35A2}" type="presOf" srcId="{220292C8-D3C9-43E3-A7D1-734FA07CC12F}" destId="{7ECCE2DA-38C0-4CC0-9371-403B20D68AB5}" srcOrd="1" destOrd="0" presId="urn:microsoft.com/office/officeart/2008/layout/HalfCircleOrganizationChart"/>
    <dgm:cxn modelId="{B79ECE15-BEE1-4AE1-9C48-AD4FE199CD9E}" srcId="{A056FB49-F477-465A-B39F-FE65E20D5F2A}" destId="{0A49A00D-6E82-4D45-9E4A-6FDEE4EEA527}" srcOrd="0" destOrd="0" parTransId="{884BB362-3BD4-4CA6-ADD3-538298516D23}" sibTransId="{981A539E-A548-4035-8FC1-DF7F17FD35CD}"/>
    <dgm:cxn modelId="{98FAFCA9-562E-4BF7-B324-B5B5FD416F7A}" srcId="{30E7A03F-7F3A-4CF1-8860-75644279B951}" destId="{C767EE05-A867-4605-905A-26AEE19E33EF}" srcOrd="2" destOrd="0" parTransId="{965B1A88-B29D-4A73-8FAD-3060039D4AC2}" sibTransId="{A56B8834-0433-4F1B-B755-46EB5AFEE34C}"/>
    <dgm:cxn modelId="{FB9F6400-E67A-4FB2-B528-5A1E5DBB1CEE}" type="presOf" srcId="{215DF587-48A2-48EC-90C5-28D4E27A3C42}" destId="{F30CD632-7AB3-4157-8022-9A04E41C61F5}" srcOrd="0" destOrd="0" presId="urn:microsoft.com/office/officeart/2008/layout/HalfCircleOrganizationChart"/>
    <dgm:cxn modelId="{5D2F5F36-1599-44B0-B46F-3111AB270549}" type="presOf" srcId="{B27876A7-3F8C-431C-956B-7EAC02A1E33F}" destId="{AC8F9C80-B792-406D-9BE6-FE9A429B2B0D}" srcOrd="1" destOrd="0" presId="urn:microsoft.com/office/officeart/2008/layout/HalfCircleOrganizationChart"/>
    <dgm:cxn modelId="{29A86335-04D5-42D8-8593-8EE1DC9E1201}" srcId="{30E7A03F-7F3A-4CF1-8860-75644279B951}" destId="{0BD76478-B91F-44E0-A5A7-31AE58744EA4}" srcOrd="0" destOrd="0" parTransId="{215DF587-48A2-48EC-90C5-28D4E27A3C42}" sibTransId="{FB00D862-28F0-4D29-86A9-1D356A8BB2FD}"/>
    <dgm:cxn modelId="{4DD4FF97-F18B-4F98-8428-14D2CC30F320}" srcId="{AD0F264C-28C5-43BA-86B4-8733D972B0FF}" destId="{A1EC8075-019A-443B-A990-CF7F53DE9B6C}" srcOrd="0" destOrd="0" parTransId="{C18AE9E4-58C3-4D76-A5FB-6AB6DCC5F6CE}" sibTransId="{4F8DAD16-68C0-43DC-AB46-1A6CAA9F3B1B}"/>
    <dgm:cxn modelId="{9C843BCF-C414-4BB2-B762-00C78CA4852F}" type="presOf" srcId="{26A0D31B-9E33-4271-A888-87F357946316}" destId="{E47EE065-A5AD-439B-A045-57636814262E}" srcOrd="0" destOrd="0" presId="urn:microsoft.com/office/officeart/2008/layout/HalfCircleOrganizationChart"/>
    <dgm:cxn modelId="{B4D92D66-9448-442A-B750-0F518A5E5EBC}" type="presOf" srcId="{A1EC8075-019A-443B-A990-CF7F53DE9B6C}" destId="{8AB6158F-8531-4243-9B9E-F063F6D62F02}" srcOrd="0" destOrd="0" presId="urn:microsoft.com/office/officeart/2008/layout/HalfCircleOrganizationChart"/>
    <dgm:cxn modelId="{FDD1F85D-FF43-416D-B343-A18B8DD1C25C}" type="presOf" srcId="{2B04B022-3D96-4962-AF3D-E9DB13CF6F2C}" destId="{879EC2B6-EEFE-4B35-BE06-9E3A52093AE1}" srcOrd="0" destOrd="0" presId="urn:microsoft.com/office/officeart/2008/layout/HalfCircleOrganizationChart"/>
    <dgm:cxn modelId="{038ABAAB-E55F-4B4A-83BD-D9148101D72A}" srcId="{7B7203B6-20DB-4281-8539-1072620383ED}" destId="{66DBE711-4A49-4547-8CF2-6E2CF867FF00}" srcOrd="0" destOrd="0" parTransId="{A0CD79B0-DBD6-441D-BCFE-4C84129DFCA7}" sibTransId="{5442EB1A-717A-4693-9E01-C2457DA5E965}"/>
    <dgm:cxn modelId="{3EAF0EDB-4EB9-49DB-B993-A9D2CC5E5CA5}" type="presOf" srcId="{66DBE711-4A49-4547-8CF2-6E2CF867FF00}" destId="{6224BBFC-5F3E-491F-AC1A-4BD1E8D437D5}" srcOrd="0" destOrd="0" presId="urn:microsoft.com/office/officeart/2008/layout/HalfCircleOrganizationChart"/>
    <dgm:cxn modelId="{B2C62E73-A93B-40EE-8039-515FD5730E09}" type="presOf" srcId="{2BA41C0E-3BD3-4FAC-986D-6CC8E2028BC7}" destId="{77AFC571-5D4A-4713-BAD2-B2F043D9E4F0}" srcOrd="0" destOrd="0" presId="urn:microsoft.com/office/officeart/2008/layout/HalfCircleOrganizationChart"/>
    <dgm:cxn modelId="{32BF96DD-4316-4FC1-A76E-5AA5F7922891}" srcId="{0EA680EF-1CA6-4CDD-98AC-9858A5EA3EF7}" destId="{7B7203B6-20DB-4281-8539-1072620383ED}" srcOrd="0" destOrd="0" parTransId="{C88CC25E-8B37-46C4-982B-C6F31318BEB7}" sibTransId="{9C0FFC98-FAB0-4358-96E1-23B5D778F2E0}"/>
    <dgm:cxn modelId="{B8E7FF15-20A0-46F7-81FA-3922B0825E9F}" type="presOf" srcId="{A1EC8075-019A-443B-A990-CF7F53DE9B6C}" destId="{16E10861-320A-4751-8F93-EF257D70805C}" srcOrd="1" destOrd="0" presId="urn:microsoft.com/office/officeart/2008/layout/HalfCircleOrganizationChart"/>
    <dgm:cxn modelId="{F6866BED-10BC-4CA1-BFE1-D1D4EED507EA}" type="presOf" srcId="{B27876A7-3F8C-431C-956B-7EAC02A1E33F}" destId="{87E6D7E6-E975-4EC6-AFCF-93E9E200463A}" srcOrd="0" destOrd="0" presId="urn:microsoft.com/office/officeart/2008/layout/HalfCircleOrganizationChart"/>
    <dgm:cxn modelId="{BC7A7035-D6B9-45CC-9F9F-CDEC720C8587}" type="presOf" srcId="{46279AFF-16FC-4AC9-A440-F482ED3920CC}" destId="{B3AE80F9-2103-4B71-8F02-CAB3AA4CF62D}" srcOrd="0" destOrd="0" presId="urn:microsoft.com/office/officeart/2008/layout/HalfCircleOrganizationChart"/>
    <dgm:cxn modelId="{98823DEA-69D8-42EF-9F4D-56EE71A7D00A}" type="presOf" srcId="{5F413A98-045E-4A43-AC3C-B2E8D07F4B83}" destId="{0F368D30-1687-4B9A-8E4C-18D6B90C8073}" srcOrd="0" destOrd="0" presId="urn:microsoft.com/office/officeart/2008/layout/HalfCircleOrganizationChart"/>
    <dgm:cxn modelId="{F9D1349C-E0ED-4EFE-ADBC-767C200FE8AE}" type="presOf" srcId="{30E7A03F-7F3A-4CF1-8860-75644279B951}" destId="{D2B4C66E-4A36-4456-B801-30C1FD84ED6F}" srcOrd="1" destOrd="0" presId="urn:microsoft.com/office/officeart/2008/layout/HalfCircleOrganizationChart"/>
    <dgm:cxn modelId="{C8E55EE2-0717-4D84-803C-EDA301E11481}" type="presOf" srcId="{72324453-13DB-4627-ACB6-B569C90981C3}" destId="{D8110EF7-E15B-4001-A3CB-7ADAA5444A7C}" srcOrd="0" destOrd="0" presId="urn:microsoft.com/office/officeart/2008/layout/HalfCircleOrganizationChart"/>
    <dgm:cxn modelId="{606E5A2B-E7E7-4195-97D1-9BF9E2562685}" type="presOf" srcId="{A056FB49-F477-465A-B39F-FE65E20D5F2A}" destId="{148AE8B7-38E0-48F6-AEF7-9463C452981A}" srcOrd="1" destOrd="0" presId="urn:microsoft.com/office/officeart/2008/layout/HalfCircleOrganizationChart"/>
    <dgm:cxn modelId="{BCDD83BF-EF2B-4DD9-A17B-E07E730E385B}" type="presOf" srcId="{220292C8-D3C9-43E3-A7D1-734FA07CC12F}" destId="{DB0608AF-6434-4811-8D76-A819FFCCAF16}" srcOrd="0" destOrd="0" presId="urn:microsoft.com/office/officeart/2008/layout/HalfCircleOrganizationChart"/>
    <dgm:cxn modelId="{54D13D9E-0388-44CC-827B-7DDAE06DBAC0}" type="presOf" srcId="{52B1F852-D929-4D6D-AA15-BE4D72739A86}" destId="{23B9C89C-C5CC-4045-B072-F49531FFABEE}" srcOrd="1" destOrd="0" presId="urn:microsoft.com/office/officeart/2008/layout/HalfCircleOrganizationChart"/>
    <dgm:cxn modelId="{B0F11007-AE4D-4494-8764-080DFBC72B6F}" type="presOf" srcId="{C18AE9E4-58C3-4D76-A5FB-6AB6DCC5F6CE}" destId="{0E025C5C-57D9-444F-B0C2-7AF9C3D9CB9A}" srcOrd="0" destOrd="0" presId="urn:microsoft.com/office/officeart/2008/layout/HalfCircleOrganizationChart"/>
    <dgm:cxn modelId="{A68A3AEE-6D79-4F8B-8EA4-18D391B0D70E}" type="presOf" srcId="{0BD76478-B91F-44E0-A5A7-31AE58744EA4}" destId="{114271C8-59B4-4C10-BA87-A00F7D17C663}" srcOrd="1" destOrd="0" presId="urn:microsoft.com/office/officeart/2008/layout/HalfCircleOrganizationChart"/>
    <dgm:cxn modelId="{DB15A1F8-206C-4760-B6D5-E8D723A5392E}" type="presOf" srcId="{0A49A00D-6E82-4D45-9E4A-6FDEE4EEA527}" destId="{A9DED617-FFF3-4BE5-ABFC-DA272A85657E}" srcOrd="1" destOrd="0" presId="urn:microsoft.com/office/officeart/2008/layout/HalfCircleOrganizationChart"/>
    <dgm:cxn modelId="{041E2FDC-A620-4DAE-8C52-0934ADF69144}" type="presOf" srcId="{8D7FDFAF-5840-48AE-905E-FEC26B5CBEBE}" destId="{B168139D-9638-4836-9432-0FB779B3B428}" srcOrd="0" destOrd="0" presId="urn:microsoft.com/office/officeart/2008/layout/HalfCircleOrganizationChart"/>
    <dgm:cxn modelId="{7902C3FB-3154-4972-AC98-C8086E1DF4E0}" srcId="{B27876A7-3F8C-431C-956B-7EAC02A1E33F}" destId="{30E7A03F-7F3A-4CF1-8860-75644279B951}" srcOrd="2" destOrd="0" parTransId="{2B04B022-3D96-4962-AF3D-E9DB13CF6F2C}" sibTransId="{9C62BFE8-3B8D-45FD-A9C3-FE7969135F47}"/>
    <dgm:cxn modelId="{6BC89320-5E83-40C6-BAF1-0E2519E3FF59}" srcId="{66DBE711-4A49-4547-8CF2-6E2CF867FF00}" destId="{B27876A7-3F8C-431C-956B-7EAC02A1E33F}" srcOrd="0" destOrd="0" parTransId="{46279AFF-16FC-4AC9-A440-F482ED3920CC}" sibTransId="{F8DB178C-D44B-45DD-9FAE-DE97A7E1785A}"/>
    <dgm:cxn modelId="{74DDD88A-6938-4031-A6C9-93500D1E5467}" type="presOf" srcId="{D4DBD54D-CAAC-4F67-8AC9-F0FF09111B76}" destId="{871FD543-CD1E-48A3-9DEC-EB41C7146695}" srcOrd="0" destOrd="0" presId="urn:microsoft.com/office/officeart/2008/layout/HalfCircleOrganizationChart"/>
    <dgm:cxn modelId="{B73DFF7B-7729-470D-B570-BCA9C2C4E393}" type="presOf" srcId="{43A42314-2EAC-4DAD-A1A1-C6D0A51E0BAC}" destId="{46FC53F3-E2B4-4AB7-8C72-75B8B2949500}" srcOrd="0" destOrd="0" presId="urn:microsoft.com/office/officeart/2008/layout/HalfCircleOrganizationChart"/>
    <dgm:cxn modelId="{711294F0-C42C-4A0B-9CCB-5E3A6FABEAFD}" type="presOf" srcId="{D26629C5-CAC0-40C0-8699-E3F9E6C2F5BE}" destId="{30AECE91-C63E-4D94-9394-381BD0623EE0}" srcOrd="0" destOrd="0" presId="urn:microsoft.com/office/officeart/2008/layout/HalfCircleOrganizationChart"/>
    <dgm:cxn modelId="{E789AE57-D6BD-489F-9C50-85EB480A8BF0}" type="presOf" srcId="{7B7203B6-20DB-4281-8539-1072620383ED}" destId="{A121B180-66BB-4442-AEE4-D8032C6E0E2B}" srcOrd="1" destOrd="0" presId="urn:microsoft.com/office/officeart/2008/layout/HalfCircleOrganizationChart"/>
    <dgm:cxn modelId="{7D48A068-728D-47A6-BBF3-CEFB17EF3C98}" type="presOf" srcId="{0BD76478-B91F-44E0-A5A7-31AE58744EA4}" destId="{DB55847B-863F-4052-B638-1F104125F2A0}" srcOrd="0" destOrd="0" presId="urn:microsoft.com/office/officeart/2008/layout/HalfCircleOrganizationChart"/>
    <dgm:cxn modelId="{AE709886-5172-449B-A1F5-86080E470E7C}" srcId="{B27876A7-3F8C-431C-956B-7EAC02A1E33F}" destId="{AD0F264C-28C5-43BA-86B4-8733D972B0FF}" srcOrd="1" destOrd="0" parTransId="{153103D2-A285-4A1F-B43F-97FF1E941393}" sibTransId="{F80F6A05-BAC0-462D-A058-C644B3F32456}"/>
    <dgm:cxn modelId="{1DE6B38B-AFF8-4C3C-9452-D7265103F1F1}" type="presOf" srcId="{AD0F264C-28C5-43BA-86B4-8733D972B0FF}" destId="{93E80003-D8D9-406A-99A3-533244C42A0E}" srcOrd="1" destOrd="0" presId="urn:microsoft.com/office/officeart/2008/layout/HalfCircleOrganizationChart"/>
    <dgm:cxn modelId="{1708B78A-8818-4BF5-B50E-D46BB35C502D}" srcId="{C8F89FDB-1B01-44EA-ACFF-60DB3F58DC8B}" destId="{52B1F852-D929-4D6D-AA15-BE4D72739A86}" srcOrd="0" destOrd="0" parTransId="{EF2D4896-77CB-445C-877D-F11B38C2579D}" sibTransId="{7D2CE263-60D2-443D-97B5-3CEB8A6C09A1}"/>
    <dgm:cxn modelId="{5591B272-7E7C-4136-AF65-3CE7EF5DCD9D}" type="presOf" srcId="{0A49A00D-6E82-4D45-9E4A-6FDEE4EEA527}" destId="{9B5D9EDB-F93D-429C-B688-FC9E1CFB1F93}" srcOrd="0" destOrd="0" presId="urn:microsoft.com/office/officeart/2008/layout/HalfCircleOrganizationChart"/>
    <dgm:cxn modelId="{2DB0092D-7156-483F-BCEE-9C46E7D6DCAD}" type="presOf" srcId="{00204AB6-E9C2-44DD-9E72-C0766D735CE9}" destId="{B28CA9DD-8294-4623-899E-179B2A328D7B}" srcOrd="0" destOrd="0" presId="urn:microsoft.com/office/officeart/2008/layout/HalfCircleOrganizationChart"/>
    <dgm:cxn modelId="{E626D0CA-C718-4CE9-AFDB-29B422C62B98}" type="presOf" srcId="{490EE227-96C8-47DB-BFD0-816B3A00B399}" destId="{D02FA1C0-FB7B-4E7B-9212-57FDD04FDDC3}" srcOrd="1" destOrd="0" presId="urn:microsoft.com/office/officeart/2008/layout/HalfCircleOrganizationChart"/>
    <dgm:cxn modelId="{CC5AD5CD-B497-4D3E-856E-D584213996E9}" type="presOf" srcId="{D26629C5-CAC0-40C0-8699-E3F9E6C2F5BE}" destId="{50357888-1378-470F-BA05-929C6044EC6D}" srcOrd="1" destOrd="0" presId="urn:microsoft.com/office/officeart/2008/layout/HalfCircleOrganizationChart"/>
    <dgm:cxn modelId="{99415D1B-5F89-4E75-998A-156DA7760972}" type="presOf" srcId="{490EE227-96C8-47DB-BFD0-816B3A00B399}" destId="{8E5B0BCC-D0D8-4094-A7DE-4CD6FD9FA789}" srcOrd="0" destOrd="0" presId="urn:microsoft.com/office/officeart/2008/layout/HalfCircleOrganizationChart"/>
    <dgm:cxn modelId="{080A66FA-B362-442C-AB99-A74F27594106}" type="presOf" srcId="{0EA680EF-1CA6-4CDD-98AC-9858A5EA3EF7}" destId="{9A36C04C-EC3D-41FC-A56E-948710EC083E}" srcOrd="0" destOrd="0" presId="urn:microsoft.com/office/officeart/2008/layout/HalfCircleOrganizationChart"/>
    <dgm:cxn modelId="{36768502-C902-42BC-8DF2-22B84E0CB465}" type="presOf" srcId="{AB4FBE87-8274-4C06-B27D-91DEA9C21018}" destId="{6D2325CE-F490-4991-A56A-892EB5356C74}" srcOrd="1" destOrd="0" presId="urn:microsoft.com/office/officeart/2008/layout/HalfCircleOrganizationChart"/>
    <dgm:cxn modelId="{EBAA7245-40CB-4172-882A-747C79472219}" type="presOf" srcId="{5F413A98-045E-4A43-AC3C-B2E8D07F4B83}" destId="{E3829788-7D38-4CB5-9F9B-856D393113D2}" srcOrd="1" destOrd="0" presId="urn:microsoft.com/office/officeart/2008/layout/HalfCircleOrganizationChart"/>
    <dgm:cxn modelId="{71C7EE91-27F8-4719-9607-39687E06492A}" srcId="{A056FB49-F477-465A-B39F-FE65E20D5F2A}" destId="{D4DBD54D-CAAC-4F67-8AC9-F0FF09111B76}" srcOrd="1" destOrd="0" parTransId="{2BA41C0E-3BD3-4FAC-986D-6CC8E2028BC7}" sibTransId="{CEDACE10-D223-4B5B-BD27-D8EFCFF13412}"/>
    <dgm:cxn modelId="{577A095D-AC2D-4E43-8389-E0753D9FA1EA}" type="presParOf" srcId="{9A36C04C-EC3D-41FC-A56E-948710EC083E}" destId="{EA1E2B13-0982-43AC-B2BA-C2C6CD68D0CB}" srcOrd="0" destOrd="0" presId="urn:microsoft.com/office/officeart/2008/layout/HalfCircleOrganizationChart"/>
    <dgm:cxn modelId="{28368EAE-36D8-4A6B-A810-470AC9CCFCB4}" type="presParOf" srcId="{EA1E2B13-0982-43AC-B2BA-C2C6CD68D0CB}" destId="{0DAE816F-A22E-464F-A8B0-8A6CE57A22FB}" srcOrd="0" destOrd="0" presId="urn:microsoft.com/office/officeart/2008/layout/HalfCircleOrganizationChart"/>
    <dgm:cxn modelId="{6888D150-CDDB-4C23-B2AB-5BF28B3F2FCB}" type="presParOf" srcId="{0DAE816F-A22E-464F-A8B0-8A6CE57A22FB}" destId="{1E0C8858-A0CA-4D0A-9317-A9C531C71B03}" srcOrd="0" destOrd="0" presId="urn:microsoft.com/office/officeart/2008/layout/HalfCircleOrganizationChart"/>
    <dgm:cxn modelId="{ED28A970-2811-408A-8BAF-2073D903F50A}" type="presParOf" srcId="{0DAE816F-A22E-464F-A8B0-8A6CE57A22FB}" destId="{3A5B0F3B-1D54-42AC-AA45-855E2902F93A}" srcOrd="1" destOrd="0" presId="urn:microsoft.com/office/officeart/2008/layout/HalfCircleOrganizationChart"/>
    <dgm:cxn modelId="{5AA7D2E7-230B-44C7-9CC7-036233C1CA99}" type="presParOf" srcId="{0DAE816F-A22E-464F-A8B0-8A6CE57A22FB}" destId="{F7CEE381-80E3-4C85-9970-F17C6A5805BB}" srcOrd="2" destOrd="0" presId="urn:microsoft.com/office/officeart/2008/layout/HalfCircleOrganizationChart"/>
    <dgm:cxn modelId="{4A0D2121-9369-469B-B8A2-48B845C79A18}" type="presParOf" srcId="{0DAE816F-A22E-464F-A8B0-8A6CE57A22FB}" destId="{A121B180-66BB-4442-AEE4-D8032C6E0E2B}" srcOrd="3" destOrd="0" presId="urn:microsoft.com/office/officeart/2008/layout/HalfCircleOrganizationChart"/>
    <dgm:cxn modelId="{F4325CA2-9711-4CDC-9F85-BC084B1978FF}" type="presParOf" srcId="{EA1E2B13-0982-43AC-B2BA-C2C6CD68D0CB}" destId="{9A133843-4035-4337-8976-887C914216AD}" srcOrd="1" destOrd="0" presId="urn:microsoft.com/office/officeart/2008/layout/HalfCircleOrganizationChart"/>
    <dgm:cxn modelId="{2AEFDEEA-8DFE-4F90-8873-135B7EE25350}" type="presParOf" srcId="{9A133843-4035-4337-8976-887C914216AD}" destId="{DF023ABA-E34F-4E78-BBD3-7D55876D0B06}" srcOrd="0" destOrd="0" presId="urn:microsoft.com/office/officeart/2008/layout/HalfCircleOrganizationChart"/>
    <dgm:cxn modelId="{5316B0BC-3822-43DF-B032-ADB08F169D4C}" type="presParOf" srcId="{9A133843-4035-4337-8976-887C914216AD}" destId="{497109E3-7574-4BBE-BC22-9BEF227B60A6}" srcOrd="1" destOrd="0" presId="urn:microsoft.com/office/officeart/2008/layout/HalfCircleOrganizationChart"/>
    <dgm:cxn modelId="{BC6C05D0-4CAA-4DAD-BE9F-83DD390FA12D}" type="presParOf" srcId="{497109E3-7574-4BBE-BC22-9BEF227B60A6}" destId="{48596564-DA73-4F9A-A5AC-42F82CC34700}" srcOrd="0" destOrd="0" presId="urn:microsoft.com/office/officeart/2008/layout/HalfCircleOrganizationChart"/>
    <dgm:cxn modelId="{6340D16A-22BE-4D7B-A297-5D889651AC18}" type="presParOf" srcId="{48596564-DA73-4F9A-A5AC-42F82CC34700}" destId="{6224BBFC-5F3E-491F-AC1A-4BD1E8D437D5}" srcOrd="0" destOrd="0" presId="urn:microsoft.com/office/officeart/2008/layout/HalfCircleOrganizationChart"/>
    <dgm:cxn modelId="{F186DF19-C50B-4959-B538-0B1650D105A3}" type="presParOf" srcId="{48596564-DA73-4F9A-A5AC-42F82CC34700}" destId="{393B7EF1-45A2-428C-81C6-07699A8AAAFC}" srcOrd="1" destOrd="0" presId="urn:microsoft.com/office/officeart/2008/layout/HalfCircleOrganizationChart"/>
    <dgm:cxn modelId="{33B142F4-1964-419B-8C64-D7157DA3C5F1}" type="presParOf" srcId="{48596564-DA73-4F9A-A5AC-42F82CC34700}" destId="{A1CD0BB2-3B53-4E54-8880-449EA23E54E7}" srcOrd="2" destOrd="0" presId="urn:microsoft.com/office/officeart/2008/layout/HalfCircleOrganizationChart"/>
    <dgm:cxn modelId="{05013E6A-8291-409A-B37C-338C786ED3EE}" type="presParOf" srcId="{48596564-DA73-4F9A-A5AC-42F82CC34700}" destId="{39840B04-74A9-430D-8615-F9CEC991CBE5}" srcOrd="3" destOrd="0" presId="urn:microsoft.com/office/officeart/2008/layout/HalfCircleOrganizationChart"/>
    <dgm:cxn modelId="{04A014B3-6E75-4E97-BED6-DE0DC8B1BB8A}" type="presParOf" srcId="{497109E3-7574-4BBE-BC22-9BEF227B60A6}" destId="{D6FC57DE-2D1E-4157-9A1E-7D5508157EA1}" srcOrd="1" destOrd="0" presId="urn:microsoft.com/office/officeart/2008/layout/HalfCircleOrganizationChart"/>
    <dgm:cxn modelId="{7700A28D-7A1B-45F5-A9E6-972AFEEE90EE}" type="presParOf" srcId="{D6FC57DE-2D1E-4157-9A1E-7D5508157EA1}" destId="{B3AE80F9-2103-4B71-8F02-CAB3AA4CF62D}" srcOrd="0" destOrd="0" presId="urn:microsoft.com/office/officeart/2008/layout/HalfCircleOrganizationChart"/>
    <dgm:cxn modelId="{01FD3D62-6C97-42DB-8DF7-68D02E9484E5}" type="presParOf" srcId="{D6FC57DE-2D1E-4157-9A1E-7D5508157EA1}" destId="{0DE31544-1B06-4115-B8E2-0FB503082091}" srcOrd="1" destOrd="0" presId="urn:microsoft.com/office/officeart/2008/layout/HalfCircleOrganizationChart"/>
    <dgm:cxn modelId="{B20C8022-D161-4160-9011-CE9A1D06AFD6}" type="presParOf" srcId="{0DE31544-1B06-4115-B8E2-0FB503082091}" destId="{8DE8CED8-1808-4057-AE78-A112E9A6FA03}" srcOrd="0" destOrd="0" presId="urn:microsoft.com/office/officeart/2008/layout/HalfCircleOrganizationChart"/>
    <dgm:cxn modelId="{1690BBD0-09D4-4A34-8E25-8F15AC3458CA}" type="presParOf" srcId="{8DE8CED8-1808-4057-AE78-A112E9A6FA03}" destId="{87E6D7E6-E975-4EC6-AFCF-93E9E200463A}" srcOrd="0" destOrd="0" presId="urn:microsoft.com/office/officeart/2008/layout/HalfCircleOrganizationChart"/>
    <dgm:cxn modelId="{DCDEF312-AA8C-46E7-9AF3-FCC6FF4B98E3}" type="presParOf" srcId="{8DE8CED8-1808-4057-AE78-A112E9A6FA03}" destId="{9547FDBC-85F8-4482-875B-2A91930BD865}" srcOrd="1" destOrd="0" presId="urn:microsoft.com/office/officeart/2008/layout/HalfCircleOrganizationChart"/>
    <dgm:cxn modelId="{D28D0937-6F7A-49E8-AC55-C15D4FA101F4}" type="presParOf" srcId="{8DE8CED8-1808-4057-AE78-A112E9A6FA03}" destId="{7E1F0D96-FEDE-492B-BA91-2077254DDF1F}" srcOrd="2" destOrd="0" presId="urn:microsoft.com/office/officeart/2008/layout/HalfCircleOrganizationChart"/>
    <dgm:cxn modelId="{6E18EE95-48BF-4ABA-85B4-190FB2FC11AC}" type="presParOf" srcId="{8DE8CED8-1808-4057-AE78-A112E9A6FA03}" destId="{AC8F9C80-B792-406D-9BE6-FE9A429B2B0D}" srcOrd="3" destOrd="0" presId="urn:microsoft.com/office/officeart/2008/layout/HalfCircleOrganizationChart"/>
    <dgm:cxn modelId="{8F800BC3-E08E-4375-AD6F-87CAF5EAB5E0}" type="presParOf" srcId="{0DE31544-1B06-4115-B8E2-0FB503082091}" destId="{527D52BA-68CA-49D7-8C44-075DE07A8C66}" srcOrd="1" destOrd="0" presId="urn:microsoft.com/office/officeart/2008/layout/HalfCircleOrganizationChart"/>
    <dgm:cxn modelId="{C00AE644-096F-4524-8DF3-1087838A3D9A}" type="presParOf" srcId="{527D52BA-68CA-49D7-8C44-075DE07A8C66}" destId="{D8110EF7-E15B-4001-A3CB-7ADAA5444A7C}" srcOrd="0" destOrd="0" presId="urn:microsoft.com/office/officeart/2008/layout/HalfCircleOrganizationChart"/>
    <dgm:cxn modelId="{24BC2484-F9F3-4724-A034-DB0F5AE612E5}" type="presParOf" srcId="{527D52BA-68CA-49D7-8C44-075DE07A8C66}" destId="{90E5F86D-99A1-4F33-BA40-B8EEDF81E569}" srcOrd="1" destOrd="0" presId="urn:microsoft.com/office/officeart/2008/layout/HalfCircleOrganizationChart"/>
    <dgm:cxn modelId="{4FDD9F43-D0BB-44C9-B976-907DC6733B9D}" type="presParOf" srcId="{90E5F86D-99A1-4F33-BA40-B8EEDF81E569}" destId="{53BB81B9-9590-4B36-BE69-D8D66A463EA4}" srcOrd="0" destOrd="0" presId="urn:microsoft.com/office/officeart/2008/layout/HalfCircleOrganizationChart"/>
    <dgm:cxn modelId="{74F9CC35-3E0C-4C4A-80E4-2D4025D5046A}" type="presParOf" srcId="{53BB81B9-9590-4B36-BE69-D8D66A463EA4}" destId="{E0D2B6F8-DBD2-46D6-9746-95F8869D9A07}" srcOrd="0" destOrd="0" presId="urn:microsoft.com/office/officeart/2008/layout/HalfCircleOrganizationChart"/>
    <dgm:cxn modelId="{725305C2-763D-4E2A-8E92-015FB246DA85}" type="presParOf" srcId="{53BB81B9-9590-4B36-BE69-D8D66A463EA4}" destId="{E31517EB-C846-4A00-93D5-87480B62B81A}" srcOrd="1" destOrd="0" presId="urn:microsoft.com/office/officeart/2008/layout/HalfCircleOrganizationChart"/>
    <dgm:cxn modelId="{9AB72299-7BB5-4232-8BE7-7E61C6F90475}" type="presParOf" srcId="{53BB81B9-9590-4B36-BE69-D8D66A463EA4}" destId="{5850E104-533A-4AD8-810B-0172E1ECD260}" srcOrd="2" destOrd="0" presId="urn:microsoft.com/office/officeart/2008/layout/HalfCircleOrganizationChart"/>
    <dgm:cxn modelId="{4A8684A3-08F4-4442-BAAE-6EE3BA58E277}" type="presParOf" srcId="{53BB81B9-9590-4B36-BE69-D8D66A463EA4}" destId="{148AE8B7-38E0-48F6-AEF7-9463C452981A}" srcOrd="3" destOrd="0" presId="urn:microsoft.com/office/officeart/2008/layout/HalfCircleOrganizationChart"/>
    <dgm:cxn modelId="{288E179E-A8AB-409F-8B72-5E9A8B4EF958}" type="presParOf" srcId="{90E5F86D-99A1-4F33-BA40-B8EEDF81E569}" destId="{E1E75EB5-FF2B-4B82-ABC1-7615A2A0B3AF}" srcOrd="1" destOrd="0" presId="urn:microsoft.com/office/officeart/2008/layout/HalfCircleOrganizationChart"/>
    <dgm:cxn modelId="{F579CE51-9DF7-406A-88F9-8E474E056382}" type="presParOf" srcId="{E1E75EB5-FF2B-4B82-ABC1-7615A2A0B3AF}" destId="{6FF57E50-04A8-4951-847A-2C725B24ABB4}" srcOrd="0" destOrd="0" presId="urn:microsoft.com/office/officeart/2008/layout/HalfCircleOrganizationChart"/>
    <dgm:cxn modelId="{29C18DE3-3AF5-426B-B047-9AE06017B92F}" type="presParOf" srcId="{E1E75EB5-FF2B-4B82-ABC1-7615A2A0B3AF}" destId="{D13FA9DF-6A94-477F-ACFE-3D5A5585B404}" srcOrd="1" destOrd="0" presId="urn:microsoft.com/office/officeart/2008/layout/HalfCircleOrganizationChart"/>
    <dgm:cxn modelId="{5425C0B9-B7E8-44C8-81AC-AB2D24D384AA}" type="presParOf" srcId="{D13FA9DF-6A94-477F-ACFE-3D5A5585B404}" destId="{DFD95109-A2F6-49C7-9DDC-61779E64A057}" srcOrd="0" destOrd="0" presId="urn:microsoft.com/office/officeart/2008/layout/HalfCircleOrganizationChart"/>
    <dgm:cxn modelId="{6AB12A99-7BC2-400F-9912-33E3D3F8E2F6}" type="presParOf" srcId="{DFD95109-A2F6-49C7-9DDC-61779E64A057}" destId="{9B5D9EDB-F93D-429C-B688-FC9E1CFB1F93}" srcOrd="0" destOrd="0" presId="urn:microsoft.com/office/officeart/2008/layout/HalfCircleOrganizationChart"/>
    <dgm:cxn modelId="{53485194-8C54-4C1A-9EE7-599D2F232E17}" type="presParOf" srcId="{DFD95109-A2F6-49C7-9DDC-61779E64A057}" destId="{146E1CFA-54DB-425B-9FA0-F19AC302FCB0}" srcOrd="1" destOrd="0" presId="urn:microsoft.com/office/officeart/2008/layout/HalfCircleOrganizationChart"/>
    <dgm:cxn modelId="{1ECCF9E1-D227-43EB-A4A9-6DFA28BB6BB8}" type="presParOf" srcId="{DFD95109-A2F6-49C7-9DDC-61779E64A057}" destId="{D141DC33-1FD7-42E5-A6C7-7E60DC2ED7E0}" srcOrd="2" destOrd="0" presId="urn:microsoft.com/office/officeart/2008/layout/HalfCircleOrganizationChart"/>
    <dgm:cxn modelId="{A24991E3-E23F-423B-9684-068716CF0251}" type="presParOf" srcId="{DFD95109-A2F6-49C7-9DDC-61779E64A057}" destId="{A9DED617-FFF3-4BE5-ABFC-DA272A85657E}" srcOrd="3" destOrd="0" presId="urn:microsoft.com/office/officeart/2008/layout/HalfCircleOrganizationChart"/>
    <dgm:cxn modelId="{ADD2D269-516A-49DC-BA82-C44129A3C748}" type="presParOf" srcId="{D13FA9DF-6A94-477F-ACFE-3D5A5585B404}" destId="{5BE19DF6-601C-42EE-A4D8-A6285A57C589}" srcOrd="1" destOrd="0" presId="urn:microsoft.com/office/officeart/2008/layout/HalfCircleOrganizationChart"/>
    <dgm:cxn modelId="{ADC70F06-FB28-4D78-95AD-BE05256077BE}" type="presParOf" srcId="{D13FA9DF-6A94-477F-ACFE-3D5A5585B404}" destId="{95701E7F-24D8-4792-9780-778B2A6E6C07}" srcOrd="2" destOrd="0" presId="urn:microsoft.com/office/officeart/2008/layout/HalfCircleOrganizationChart"/>
    <dgm:cxn modelId="{7837C3AE-ABAF-41F4-99AB-2A74D0E959E0}" type="presParOf" srcId="{E1E75EB5-FF2B-4B82-ABC1-7615A2A0B3AF}" destId="{77AFC571-5D4A-4713-BAD2-B2F043D9E4F0}" srcOrd="2" destOrd="0" presId="urn:microsoft.com/office/officeart/2008/layout/HalfCircleOrganizationChart"/>
    <dgm:cxn modelId="{4E64149C-5E55-47D3-99F9-8414ADF6FD9D}" type="presParOf" srcId="{E1E75EB5-FF2B-4B82-ABC1-7615A2A0B3AF}" destId="{2BDF6056-519B-4249-9807-17118A7B9F60}" srcOrd="3" destOrd="0" presId="urn:microsoft.com/office/officeart/2008/layout/HalfCircleOrganizationChart"/>
    <dgm:cxn modelId="{14177AD0-106A-46D6-8FCB-039B0B006661}" type="presParOf" srcId="{2BDF6056-519B-4249-9807-17118A7B9F60}" destId="{F686C128-1B36-430A-81C0-91345142274C}" srcOrd="0" destOrd="0" presId="urn:microsoft.com/office/officeart/2008/layout/HalfCircleOrganizationChart"/>
    <dgm:cxn modelId="{4F0F553E-B19F-4D83-84CA-606B440B95F6}" type="presParOf" srcId="{F686C128-1B36-430A-81C0-91345142274C}" destId="{871FD543-CD1E-48A3-9DEC-EB41C7146695}" srcOrd="0" destOrd="0" presId="urn:microsoft.com/office/officeart/2008/layout/HalfCircleOrganizationChart"/>
    <dgm:cxn modelId="{E0655483-28B8-4F34-AE6F-80BEBD57CD00}" type="presParOf" srcId="{F686C128-1B36-430A-81C0-91345142274C}" destId="{288875E8-CD6F-4FD8-8F03-8BBD78219C3A}" srcOrd="1" destOrd="0" presId="urn:microsoft.com/office/officeart/2008/layout/HalfCircleOrganizationChart"/>
    <dgm:cxn modelId="{B5869954-184B-43FD-B18D-E61AEA436C59}" type="presParOf" srcId="{F686C128-1B36-430A-81C0-91345142274C}" destId="{FA2DD701-E4E3-4B86-AAA9-C10491ED0A3E}" srcOrd="2" destOrd="0" presId="urn:microsoft.com/office/officeart/2008/layout/HalfCircleOrganizationChart"/>
    <dgm:cxn modelId="{083DC65D-15D7-46DE-8527-AEAEDD67C9EE}" type="presParOf" srcId="{F686C128-1B36-430A-81C0-91345142274C}" destId="{304EE8DC-74F9-4EA2-A898-F562AB921F08}" srcOrd="3" destOrd="0" presId="urn:microsoft.com/office/officeart/2008/layout/HalfCircleOrganizationChart"/>
    <dgm:cxn modelId="{E799E3C9-8677-4389-B013-04E05E25F586}" type="presParOf" srcId="{2BDF6056-519B-4249-9807-17118A7B9F60}" destId="{D42D4020-116D-4544-B547-2A60F80DA6A5}" srcOrd="1" destOrd="0" presId="urn:microsoft.com/office/officeart/2008/layout/HalfCircleOrganizationChart"/>
    <dgm:cxn modelId="{AD2DBF4B-D0CA-407F-A466-BBDA4958DCD7}" type="presParOf" srcId="{2BDF6056-519B-4249-9807-17118A7B9F60}" destId="{71317E25-63FF-4216-A396-086F6E598BA7}" srcOrd="2" destOrd="0" presId="urn:microsoft.com/office/officeart/2008/layout/HalfCircleOrganizationChart"/>
    <dgm:cxn modelId="{F0614F6B-4898-4844-A4DA-E78096C08CFD}" type="presParOf" srcId="{90E5F86D-99A1-4F33-BA40-B8EEDF81E569}" destId="{6C6AFC28-7930-49BF-B58D-87B69C54AF53}" srcOrd="2" destOrd="0" presId="urn:microsoft.com/office/officeart/2008/layout/HalfCircleOrganizationChart"/>
    <dgm:cxn modelId="{5CF01D38-C558-40F1-8970-2C682AF189BD}" type="presParOf" srcId="{527D52BA-68CA-49D7-8C44-075DE07A8C66}" destId="{B4F2084F-355C-4A22-A705-3DDCE1749361}" srcOrd="2" destOrd="0" presId="urn:microsoft.com/office/officeart/2008/layout/HalfCircleOrganizationChart"/>
    <dgm:cxn modelId="{B3E797F3-96AB-41A5-9097-B99630FD88B3}" type="presParOf" srcId="{527D52BA-68CA-49D7-8C44-075DE07A8C66}" destId="{94732B17-1B83-4263-93FC-41C8AB711E14}" srcOrd="3" destOrd="0" presId="urn:microsoft.com/office/officeart/2008/layout/HalfCircleOrganizationChart"/>
    <dgm:cxn modelId="{8A1E77D4-73EF-4EB6-98B4-DD00C00CA780}" type="presParOf" srcId="{94732B17-1B83-4263-93FC-41C8AB711E14}" destId="{C3F7DCFF-5D85-41AC-8A75-08E9A75680CF}" srcOrd="0" destOrd="0" presId="urn:microsoft.com/office/officeart/2008/layout/HalfCircleOrganizationChart"/>
    <dgm:cxn modelId="{DA4529F9-83AE-46E6-9E4B-5477B991DBF2}" type="presParOf" srcId="{C3F7DCFF-5D85-41AC-8A75-08E9A75680CF}" destId="{D07A9C80-965E-4711-A655-3460DDBA569B}" srcOrd="0" destOrd="0" presId="urn:microsoft.com/office/officeart/2008/layout/HalfCircleOrganizationChart"/>
    <dgm:cxn modelId="{B3CCA047-0D46-448E-9515-ED85AAB39657}" type="presParOf" srcId="{C3F7DCFF-5D85-41AC-8A75-08E9A75680CF}" destId="{097E3815-5124-496B-A12D-0E759A531691}" srcOrd="1" destOrd="0" presId="urn:microsoft.com/office/officeart/2008/layout/HalfCircleOrganizationChart"/>
    <dgm:cxn modelId="{D27F5234-CEEA-4D8C-A8D9-736AE2C31E84}" type="presParOf" srcId="{C3F7DCFF-5D85-41AC-8A75-08E9A75680CF}" destId="{9F87DB24-2326-4139-8CBF-41A595E83F31}" srcOrd="2" destOrd="0" presId="urn:microsoft.com/office/officeart/2008/layout/HalfCircleOrganizationChart"/>
    <dgm:cxn modelId="{C910B322-6ABA-4572-A8E2-95DC5A06647D}" type="presParOf" srcId="{C3F7DCFF-5D85-41AC-8A75-08E9A75680CF}" destId="{93E80003-D8D9-406A-99A3-533244C42A0E}" srcOrd="3" destOrd="0" presId="urn:microsoft.com/office/officeart/2008/layout/HalfCircleOrganizationChart"/>
    <dgm:cxn modelId="{BC3129ED-D640-4AE5-AD36-64E11AE72652}" type="presParOf" srcId="{94732B17-1B83-4263-93FC-41C8AB711E14}" destId="{B827676D-834A-4CC5-8D61-97E98D36F963}" srcOrd="1" destOrd="0" presId="urn:microsoft.com/office/officeart/2008/layout/HalfCircleOrganizationChart"/>
    <dgm:cxn modelId="{CD2113A0-CC1F-427D-895E-390DFFFA8336}" type="presParOf" srcId="{B827676D-834A-4CC5-8D61-97E98D36F963}" destId="{0E025C5C-57D9-444F-B0C2-7AF9C3D9CB9A}" srcOrd="0" destOrd="0" presId="urn:microsoft.com/office/officeart/2008/layout/HalfCircleOrganizationChart"/>
    <dgm:cxn modelId="{CAFAF054-903E-4197-8762-F8C05EFC3CF9}" type="presParOf" srcId="{B827676D-834A-4CC5-8D61-97E98D36F963}" destId="{C5EDF823-32C3-47D5-B733-EFC17EBAE5C1}" srcOrd="1" destOrd="0" presId="urn:microsoft.com/office/officeart/2008/layout/HalfCircleOrganizationChart"/>
    <dgm:cxn modelId="{228E9CA8-6479-4112-85F8-1D8C6D587BAD}" type="presParOf" srcId="{C5EDF823-32C3-47D5-B733-EFC17EBAE5C1}" destId="{F2AA286A-F220-4255-8C94-E786BCB7A9D2}" srcOrd="0" destOrd="0" presId="urn:microsoft.com/office/officeart/2008/layout/HalfCircleOrganizationChart"/>
    <dgm:cxn modelId="{E80C75A4-F4B3-4E75-977B-CAE25B23EEFD}" type="presParOf" srcId="{F2AA286A-F220-4255-8C94-E786BCB7A9D2}" destId="{8AB6158F-8531-4243-9B9E-F063F6D62F02}" srcOrd="0" destOrd="0" presId="urn:microsoft.com/office/officeart/2008/layout/HalfCircleOrganizationChart"/>
    <dgm:cxn modelId="{78157805-2077-4D03-9E5B-C5E17CADC5BF}" type="presParOf" srcId="{F2AA286A-F220-4255-8C94-E786BCB7A9D2}" destId="{5EBF7DAF-B9CC-430C-9A32-FEC851E299DE}" srcOrd="1" destOrd="0" presId="urn:microsoft.com/office/officeart/2008/layout/HalfCircleOrganizationChart"/>
    <dgm:cxn modelId="{2739403E-F1B2-4198-9CB0-0F3F246FFE8B}" type="presParOf" srcId="{F2AA286A-F220-4255-8C94-E786BCB7A9D2}" destId="{B39AAD30-56C5-4B5C-A5FE-F7EE6B698A6F}" srcOrd="2" destOrd="0" presId="urn:microsoft.com/office/officeart/2008/layout/HalfCircleOrganizationChart"/>
    <dgm:cxn modelId="{D9758D69-E47B-4B70-AEE6-AD5860123C83}" type="presParOf" srcId="{F2AA286A-F220-4255-8C94-E786BCB7A9D2}" destId="{16E10861-320A-4751-8F93-EF257D70805C}" srcOrd="3" destOrd="0" presId="urn:microsoft.com/office/officeart/2008/layout/HalfCircleOrganizationChart"/>
    <dgm:cxn modelId="{F3CE5FE3-F543-461E-8DED-114831A815E5}" type="presParOf" srcId="{C5EDF823-32C3-47D5-B733-EFC17EBAE5C1}" destId="{EE3F7EB5-0792-4C16-B6C0-8581C98A848F}" srcOrd="1" destOrd="0" presId="urn:microsoft.com/office/officeart/2008/layout/HalfCircleOrganizationChart"/>
    <dgm:cxn modelId="{C1EA5C4F-1F0F-4808-8087-49AA9A993D4D}" type="presParOf" srcId="{C5EDF823-32C3-47D5-B733-EFC17EBAE5C1}" destId="{8FED2C8B-F894-48E4-9D0F-B4718B9118D8}" srcOrd="2" destOrd="0" presId="urn:microsoft.com/office/officeart/2008/layout/HalfCircleOrganizationChart"/>
    <dgm:cxn modelId="{39D04098-D6FF-45B5-96B8-B2F6BC782BB7}" type="presParOf" srcId="{B827676D-834A-4CC5-8D61-97E98D36F963}" destId="{B168139D-9638-4836-9432-0FB779B3B428}" srcOrd="2" destOrd="0" presId="urn:microsoft.com/office/officeart/2008/layout/HalfCircleOrganizationChart"/>
    <dgm:cxn modelId="{FA62BA17-B00A-42A0-9682-330605908C2A}" type="presParOf" srcId="{B827676D-834A-4CC5-8D61-97E98D36F963}" destId="{0F091016-C307-4E01-9B99-A2D945757FC5}" srcOrd="3" destOrd="0" presId="urn:microsoft.com/office/officeart/2008/layout/HalfCircleOrganizationChart"/>
    <dgm:cxn modelId="{77C24926-9DA2-4160-983E-FFC98A1527F3}" type="presParOf" srcId="{0F091016-C307-4E01-9B99-A2D945757FC5}" destId="{693934C2-5820-41E4-8321-1CAB3A980E0A}" srcOrd="0" destOrd="0" presId="urn:microsoft.com/office/officeart/2008/layout/HalfCircleOrganizationChart"/>
    <dgm:cxn modelId="{E2107F07-D52D-4319-BE83-ED228F2F6A3D}" type="presParOf" srcId="{693934C2-5820-41E4-8321-1CAB3A980E0A}" destId="{0F368D30-1687-4B9A-8E4C-18D6B90C8073}" srcOrd="0" destOrd="0" presId="urn:microsoft.com/office/officeart/2008/layout/HalfCircleOrganizationChart"/>
    <dgm:cxn modelId="{0E095DE1-9539-455A-9A13-CC00F0B17499}" type="presParOf" srcId="{693934C2-5820-41E4-8321-1CAB3A980E0A}" destId="{0342C0EC-4FAA-42C0-A8B6-F4C9EF916262}" srcOrd="1" destOrd="0" presId="urn:microsoft.com/office/officeart/2008/layout/HalfCircleOrganizationChart"/>
    <dgm:cxn modelId="{71E67FEA-618D-4293-BB6A-6A9545EB9DFF}" type="presParOf" srcId="{693934C2-5820-41E4-8321-1CAB3A980E0A}" destId="{771EFBD6-F752-4C5D-A2EB-73C2B557B48B}" srcOrd="2" destOrd="0" presId="urn:microsoft.com/office/officeart/2008/layout/HalfCircleOrganizationChart"/>
    <dgm:cxn modelId="{654CD6EF-D3B8-4F8D-860A-3DE1419A2DAE}" type="presParOf" srcId="{693934C2-5820-41E4-8321-1CAB3A980E0A}" destId="{E3829788-7D38-4CB5-9F9B-856D393113D2}" srcOrd="3" destOrd="0" presId="urn:microsoft.com/office/officeart/2008/layout/HalfCircleOrganizationChart"/>
    <dgm:cxn modelId="{5C48F640-DA89-4B97-9F21-DCA31857BC6F}" type="presParOf" srcId="{0F091016-C307-4E01-9B99-A2D945757FC5}" destId="{9FF9B21B-06C1-4D0D-A9A1-0C10287FF4AD}" srcOrd="1" destOrd="0" presId="urn:microsoft.com/office/officeart/2008/layout/HalfCircleOrganizationChart"/>
    <dgm:cxn modelId="{D3BC190E-4C88-4F6C-A693-39517CCB0A26}" type="presParOf" srcId="{0F091016-C307-4E01-9B99-A2D945757FC5}" destId="{49AFA00A-55ED-4BEE-8BF9-00A1C8ED5D93}" srcOrd="2" destOrd="0" presId="urn:microsoft.com/office/officeart/2008/layout/HalfCircleOrganizationChart"/>
    <dgm:cxn modelId="{B221847E-3B8A-4057-9BCC-746651B9E496}" type="presParOf" srcId="{B827676D-834A-4CC5-8D61-97E98D36F963}" destId="{95646D47-2327-4564-85D8-6CCBB654AD0A}" srcOrd="4" destOrd="0" presId="urn:microsoft.com/office/officeart/2008/layout/HalfCircleOrganizationChart"/>
    <dgm:cxn modelId="{232A7A6F-DE4D-492B-A302-F6FBD12CCE39}" type="presParOf" srcId="{B827676D-834A-4CC5-8D61-97E98D36F963}" destId="{8C239C94-EB6B-4878-BE3B-B634EA643BEE}" srcOrd="5" destOrd="0" presId="urn:microsoft.com/office/officeart/2008/layout/HalfCircleOrganizationChart"/>
    <dgm:cxn modelId="{10D22D6C-6675-45CA-AE9E-B2D8E0DC7D6F}" type="presParOf" srcId="{8C239C94-EB6B-4878-BE3B-B634EA643BEE}" destId="{3760D94A-E173-4A6D-92E5-FFFB6BDF0D0E}" srcOrd="0" destOrd="0" presId="urn:microsoft.com/office/officeart/2008/layout/HalfCircleOrganizationChart"/>
    <dgm:cxn modelId="{2885D37B-59CB-4D16-995E-333642AA0157}" type="presParOf" srcId="{3760D94A-E173-4A6D-92E5-FFFB6BDF0D0E}" destId="{30AECE91-C63E-4D94-9394-381BD0623EE0}" srcOrd="0" destOrd="0" presId="urn:microsoft.com/office/officeart/2008/layout/HalfCircleOrganizationChart"/>
    <dgm:cxn modelId="{FDC79649-FE72-46B8-B860-F95EF5AA75E6}" type="presParOf" srcId="{3760D94A-E173-4A6D-92E5-FFFB6BDF0D0E}" destId="{F4E7FFED-36B0-487A-883C-7055BE2DABA7}" srcOrd="1" destOrd="0" presId="urn:microsoft.com/office/officeart/2008/layout/HalfCircleOrganizationChart"/>
    <dgm:cxn modelId="{46F95F0A-F1CF-4BFC-9318-7D132BAF75F1}" type="presParOf" srcId="{3760D94A-E173-4A6D-92E5-FFFB6BDF0D0E}" destId="{B311A944-5DE4-43A2-B2A4-39FC75C91AC0}" srcOrd="2" destOrd="0" presId="urn:microsoft.com/office/officeart/2008/layout/HalfCircleOrganizationChart"/>
    <dgm:cxn modelId="{24F28EAB-1576-4671-850D-2EC46B33774D}" type="presParOf" srcId="{3760D94A-E173-4A6D-92E5-FFFB6BDF0D0E}" destId="{50357888-1378-470F-BA05-929C6044EC6D}" srcOrd="3" destOrd="0" presId="urn:microsoft.com/office/officeart/2008/layout/HalfCircleOrganizationChart"/>
    <dgm:cxn modelId="{0968CCD3-21E5-4E6C-AF6B-B676E4F83FFB}" type="presParOf" srcId="{8C239C94-EB6B-4878-BE3B-B634EA643BEE}" destId="{3C190C30-6092-46B1-B5FD-23FB45CD81BF}" srcOrd="1" destOrd="0" presId="urn:microsoft.com/office/officeart/2008/layout/HalfCircleOrganizationChart"/>
    <dgm:cxn modelId="{6185FF5E-D9FE-493A-8AFA-BA7C4CEA905A}" type="presParOf" srcId="{8C239C94-EB6B-4878-BE3B-B634EA643BEE}" destId="{95AF125F-CAA4-444E-8CA9-FDF635D3FEDF}" srcOrd="2" destOrd="0" presId="urn:microsoft.com/office/officeart/2008/layout/HalfCircleOrganizationChart"/>
    <dgm:cxn modelId="{87A5C7F8-F826-4663-8845-56FBECB3AA11}" type="presParOf" srcId="{B827676D-834A-4CC5-8D61-97E98D36F963}" destId="{B28CA9DD-8294-4623-899E-179B2A328D7B}" srcOrd="6" destOrd="0" presId="urn:microsoft.com/office/officeart/2008/layout/HalfCircleOrganizationChart"/>
    <dgm:cxn modelId="{31C829B0-493F-43E7-ACA4-CA3D781F047E}" type="presParOf" srcId="{B827676D-834A-4CC5-8D61-97E98D36F963}" destId="{3B4F9774-F6B4-4B98-AE79-AB7F561BF536}" srcOrd="7" destOrd="0" presId="urn:microsoft.com/office/officeart/2008/layout/HalfCircleOrganizationChart"/>
    <dgm:cxn modelId="{26CCA72D-435E-48B8-A9CC-7E63BF570AE7}" type="presParOf" srcId="{3B4F9774-F6B4-4B98-AE79-AB7F561BF536}" destId="{6BCDBAB0-49B4-497F-84E2-B4204943804C}" srcOrd="0" destOrd="0" presId="urn:microsoft.com/office/officeart/2008/layout/HalfCircleOrganizationChart"/>
    <dgm:cxn modelId="{D414EBF4-164C-42F8-A80C-6543EE8DC1B9}" type="presParOf" srcId="{6BCDBAB0-49B4-497F-84E2-B4204943804C}" destId="{9086CC03-1419-4E02-8816-638CF6E9BCD3}" srcOrd="0" destOrd="0" presId="urn:microsoft.com/office/officeart/2008/layout/HalfCircleOrganizationChart"/>
    <dgm:cxn modelId="{3404C656-B062-4D11-8D28-B8AE71352EAA}" type="presParOf" srcId="{6BCDBAB0-49B4-497F-84E2-B4204943804C}" destId="{06A44381-AC88-41A2-B1C3-0D0C4B9A0DBE}" srcOrd="1" destOrd="0" presId="urn:microsoft.com/office/officeart/2008/layout/HalfCircleOrganizationChart"/>
    <dgm:cxn modelId="{492546BF-A138-4575-93E5-FF0A284832C2}" type="presParOf" srcId="{6BCDBAB0-49B4-497F-84E2-B4204943804C}" destId="{5BF4901D-BB48-46E9-B4BB-EEFFC736A225}" srcOrd="2" destOrd="0" presId="urn:microsoft.com/office/officeart/2008/layout/HalfCircleOrganizationChart"/>
    <dgm:cxn modelId="{A55957D8-52F5-4E47-A728-54F7AC503B07}" type="presParOf" srcId="{6BCDBAB0-49B4-497F-84E2-B4204943804C}" destId="{6D2325CE-F490-4991-A56A-892EB5356C74}" srcOrd="3" destOrd="0" presId="urn:microsoft.com/office/officeart/2008/layout/HalfCircleOrganizationChart"/>
    <dgm:cxn modelId="{DA4DEEF6-9419-4B2E-BF69-312DDBA0E648}" type="presParOf" srcId="{3B4F9774-F6B4-4B98-AE79-AB7F561BF536}" destId="{AFA4E276-5BCB-4BC0-827F-FC03D8767578}" srcOrd="1" destOrd="0" presId="urn:microsoft.com/office/officeart/2008/layout/HalfCircleOrganizationChart"/>
    <dgm:cxn modelId="{2CE14634-F7CA-4D42-98F0-E8C44D69F8EC}" type="presParOf" srcId="{3B4F9774-F6B4-4B98-AE79-AB7F561BF536}" destId="{7240F185-3B3E-422F-9761-B6A0F95CF361}" srcOrd="2" destOrd="0" presId="urn:microsoft.com/office/officeart/2008/layout/HalfCircleOrganizationChart"/>
    <dgm:cxn modelId="{898F2666-E45E-4B95-8570-30DA397C7E3A}" type="presParOf" srcId="{94732B17-1B83-4263-93FC-41C8AB711E14}" destId="{57D05D10-8AB7-4D5A-B659-74E602E91DF3}" srcOrd="2" destOrd="0" presId="urn:microsoft.com/office/officeart/2008/layout/HalfCircleOrganizationChart"/>
    <dgm:cxn modelId="{A1A41BD6-7BB7-40CE-9462-EAAED5F1DFC5}" type="presParOf" srcId="{527D52BA-68CA-49D7-8C44-075DE07A8C66}" destId="{879EC2B6-EEFE-4B35-BE06-9E3A52093AE1}" srcOrd="4" destOrd="0" presId="urn:microsoft.com/office/officeart/2008/layout/HalfCircleOrganizationChart"/>
    <dgm:cxn modelId="{EE1C9FD0-EFD5-4E31-98C3-C7965CF4F978}" type="presParOf" srcId="{527D52BA-68CA-49D7-8C44-075DE07A8C66}" destId="{0FD287A4-4877-450B-8610-06E7033A13C9}" srcOrd="5" destOrd="0" presId="urn:microsoft.com/office/officeart/2008/layout/HalfCircleOrganizationChart"/>
    <dgm:cxn modelId="{F6B7B673-A9A0-42EE-A1D3-AC155E8B59D3}" type="presParOf" srcId="{0FD287A4-4877-450B-8610-06E7033A13C9}" destId="{0B7F3587-C698-42E5-A8ED-4A5AEC3BC8F4}" srcOrd="0" destOrd="0" presId="urn:microsoft.com/office/officeart/2008/layout/HalfCircleOrganizationChart"/>
    <dgm:cxn modelId="{1DAD4459-D349-456D-A4E0-F0268F79F8FF}" type="presParOf" srcId="{0B7F3587-C698-42E5-A8ED-4A5AEC3BC8F4}" destId="{ADE46A3D-DCE0-4E1B-9B8B-5B2E855C537B}" srcOrd="0" destOrd="0" presId="urn:microsoft.com/office/officeart/2008/layout/HalfCircleOrganizationChart"/>
    <dgm:cxn modelId="{C862ED72-FE8D-4955-B61E-CA65863BBC37}" type="presParOf" srcId="{0B7F3587-C698-42E5-A8ED-4A5AEC3BC8F4}" destId="{3FBB455D-F200-4BA3-8A4B-AE5615495DA5}" srcOrd="1" destOrd="0" presId="urn:microsoft.com/office/officeart/2008/layout/HalfCircleOrganizationChart"/>
    <dgm:cxn modelId="{6B872FB8-1B3A-49F3-9A3C-149C3FD11161}" type="presParOf" srcId="{0B7F3587-C698-42E5-A8ED-4A5AEC3BC8F4}" destId="{A1B29CD6-71A4-407E-AE3F-A9DF4AAAC1AA}" srcOrd="2" destOrd="0" presId="urn:microsoft.com/office/officeart/2008/layout/HalfCircleOrganizationChart"/>
    <dgm:cxn modelId="{AB05B912-39B6-4FFE-AFC8-6247461D5BFA}" type="presParOf" srcId="{0B7F3587-C698-42E5-A8ED-4A5AEC3BC8F4}" destId="{D2B4C66E-4A36-4456-B801-30C1FD84ED6F}" srcOrd="3" destOrd="0" presId="urn:microsoft.com/office/officeart/2008/layout/HalfCircleOrganizationChart"/>
    <dgm:cxn modelId="{D7F12D3C-1FBF-44F8-87CA-5360EC34A493}" type="presParOf" srcId="{0FD287A4-4877-450B-8610-06E7033A13C9}" destId="{65F7894B-3F1F-4CB5-A4CB-75CE57687AAA}" srcOrd="1" destOrd="0" presId="urn:microsoft.com/office/officeart/2008/layout/HalfCircleOrganizationChart"/>
    <dgm:cxn modelId="{563242D5-FB55-4DDE-A54D-3F8ABF226850}" type="presParOf" srcId="{65F7894B-3F1F-4CB5-A4CB-75CE57687AAA}" destId="{F30CD632-7AB3-4157-8022-9A04E41C61F5}" srcOrd="0" destOrd="0" presId="urn:microsoft.com/office/officeart/2008/layout/HalfCircleOrganizationChart"/>
    <dgm:cxn modelId="{EF99E795-2113-4148-9F44-FA7F0A24F5EF}" type="presParOf" srcId="{65F7894B-3F1F-4CB5-A4CB-75CE57687AAA}" destId="{C36E8D46-43AE-4ED0-93DD-0E5D081F659D}" srcOrd="1" destOrd="0" presId="urn:microsoft.com/office/officeart/2008/layout/HalfCircleOrganizationChart"/>
    <dgm:cxn modelId="{6D6EACFE-7594-4FAF-8498-734F9FE9EF7F}" type="presParOf" srcId="{C36E8D46-43AE-4ED0-93DD-0E5D081F659D}" destId="{96C252C8-1B90-4090-91F2-174C4C6AB2E2}" srcOrd="0" destOrd="0" presId="urn:microsoft.com/office/officeart/2008/layout/HalfCircleOrganizationChart"/>
    <dgm:cxn modelId="{342385E9-1C24-4450-AACC-A7BD338BD480}" type="presParOf" srcId="{96C252C8-1B90-4090-91F2-174C4C6AB2E2}" destId="{DB55847B-863F-4052-B638-1F104125F2A0}" srcOrd="0" destOrd="0" presId="urn:microsoft.com/office/officeart/2008/layout/HalfCircleOrganizationChart"/>
    <dgm:cxn modelId="{1023D72B-6E9F-4250-BABD-0B943A1B012D}" type="presParOf" srcId="{96C252C8-1B90-4090-91F2-174C4C6AB2E2}" destId="{0FB2F8A8-B9B9-494F-B897-540EBC9157CF}" srcOrd="1" destOrd="0" presId="urn:microsoft.com/office/officeart/2008/layout/HalfCircleOrganizationChart"/>
    <dgm:cxn modelId="{AB652931-761E-4A5F-812D-97DA68BF4434}" type="presParOf" srcId="{96C252C8-1B90-4090-91F2-174C4C6AB2E2}" destId="{30CD97F0-2EF3-47D0-9F95-1E240EEDE1E6}" srcOrd="2" destOrd="0" presId="urn:microsoft.com/office/officeart/2008/layout/HalfCircleOrganizationChart"/>
    <dgm:cxn modelId="{8F346E43-5468-4D41-B12D-6113F2FF9899}" type="presParOf" srcId="{96C252C8-1B90-4090-91F2-174C4C6AB2E2}" destId="{114271C8-59B4-4C10-BA87-A00F7D17C663}" srcOrd="3" destOrd="0" presId="urn:microsoft.com/office/officeart/2008/layout/HalfCircleOrganizationChart"/>
    <dgm:cxn modelId="{B847B49D-852C-4185-B743-BDF731756B6E}" type="presParOf" srcId="{C36E8D46-43AE-4ED0-93DD-0E5D081F659D}" destId="{00BC2B00-B005-4A33-BFAD-0491B27F0BC3}" srcOrd="1" destOrd="0" presId="urn:microsoft.com/office/officeart/2008/layout/HalfCircleOrganizationChart"/>
    <dgm:cxn modelId="{ACA0BAEB-33F5-4EE0-B169-BE8CD9484EFE}" type="presParOf" srcId="{C36E8D46-43AE-4ED0-93DD-0E5D081F659D}" destId="{CBDB9F45-5B08-44F7-B22C-A2FAC01B95AD}" srcOrd="2" destOrd="0" presId="urn:microsoft.com/office/officeart/2008/layout/HalfCircleOrganizationChart"/>
    <dgm:cxn modelId="{A9C8A245-E266-4893-9064-FDBFB4B3DDA0}" type="presParOf" srcId="{65F7894B-3F1F-4CB5-A4CB-75CE57687AAA}" destId="{E47EE065-A5AD-439B-A045-57636814262E}" srcOrd="2" destOrd="0" presId="urn:microsoft.com/office/officeart/2008/layout/HalfCircleOrganizationChart"/>
    <dgm:cxn modelId="{D678F0D6-C951-4F23-8FB1-45684070D7FB}" type="presParOf" srcId="{65F7894B-3F1F-4CB5-A4CB-75CE57687AAA}" destId="{032EA6F5-EB32-4C96-BC48-4C2B0BB35DF7}" srcOrd="3" destOrd="0" presId="urn:microsoft.com/office/officeart/2008/layout/HalfCircleOrganizationChart"/>
    <dgm:cxn modelId="{6F956B88-9F5A-4EF2-BA43-07F65F750A4A}" type="presParOf" srcId="{032EA6F5-EB32-4C96-BC48-4C2B0BB35DF7}" destId="{4973447D-AC9F-4F8A-A193-3002710EC9B6}" srcOrd="0" destOrd="0" presId="urn:microsoft.com/office/officeart/2008/layout/HalfCircleOrganizationChart"/>
    <dgm:cxn modelId="{9EC19C34-9D72-49D2-9CD2-9A82FE6D8D36}" type="presParOf" srcId="{4973447D-AC9F-4F8A-A193-3002710EC9B6}" destId="{DB0608AF-6434-4811-8D76-A819FFCCAF16}" srcOrd="0" destOrd="0" presId="urn:microsoft.com/office/officeart/2008/layout/HalfCircleOrganizationChart"/>
    <dgm:cxn modelId="{6300A84F-574E-476C-A822-821BC758EF92}" type="presParOf" srcId="{4973447D-AC9F-4F8A-A193-3002710EC9B6}" destId="{C8F92E9B-A002-4473-B9BC-1178E10AFAEA}" srcOrd="1" destOrd="0" presId="urn:microsoft.com/office/officeart/2008/layout/HalfCircleOrganizationChart"/>
    <dgm:cxn modelId="{47FB6164-5F2A-45FE-AF1B-866017E49EE9}" type="presParOf" srcId="{4973447D-AC9F-4F8A-A193-3002710EC9B6}" destId="{E496D336-07C5-40D6-8C55-28B47F0100A7}" srcOrd="2" destOrd="0" presId="urn:microsoft.com/office/officeart/2008/layout/HalfCircleOrganizationChart"/>
    <dgm:cxn modelId="{29580F86-F706-4A77-B0E4-5DA1946C914D}" type="presParOf" srcId="{4973447D-AC9F-4F8A-A193-3002710EC9B6}" destId="{7ECCE2DA-38C0-4CC0-9371-403B20D68AB5}" srcOrd="3" destOrd="0" presId="urn:microsoft.com/office/officeart/2008/layout/HalfCircleOrganizationChart"/>
    <dgm:cxn modelId="{04EB6DEC-72F6-4965-80F9-E949970263F3}" type="presParOf" srcId="{032EA6F5-EB32-4C96-BC48-4C2B0BB35DF7}" destId="{56464D23-9FAF-458D-8DA9-51B077B174F1}" srcOrd="1" destOrd="0" presId="urn:microsoft.com/office/officeart/2008/layout/HalfCircleOrganizationChart"/>
    <dgm:cxn modelId="{AA78F6B6-4C77-4175-B737-9105242876DE}" type="presParOf" srcId="{032EA6F5-EB32-4C96-BC48-4C2B0BB35DF7}" destId="{E903E761-CA8D-4076-B2CE-AAEE6E873729}" srcOrd="2" destOrd="0" presId="urn:microsoft.com/office/officeart/2008/layout/HalfCircleOrganizationChart"/>
    <dgm:cxn modelId="{C61E9853-23BD-4214-8F99-DF9839A4CF85}" type="presParOf" srcId="{65F7894B-3F1F-4CB5-A4CB-75CE57687AAA}" destId="{A8270DEA-35D0-4217-AFFF-9FC3852CCDC3}" srcOrd="4" destOrd="0" presId="urn:microsoft.com/office/officeart/2008/layout/HalfCircleOrganizationChart"/>
    <dgm:cxn modelId="{335CA18A-982A-45E2-BA53-535DAFC1CA69}" type="presParOf" srcId="{65F7894B-3F1F-4CB5-A4CB-75CE57687AAA}" destId="{1E7AF503-ED3E-4D29-A7CD-8C7BAF52CF66}" srcOrd="5" destOrd="0" presId="urn:microsoft.com/office/officeart/2008/layout/HalfCircleOrganizationChart"/>
    <dgm:cxn modelId="{DE42F6AA-DB41-485A-8F2A-0669DC0D24B5}" type="presParOf" srcId="{1E7AF503-ED3E-4D29-A7CD-8C7BAF52CF66}" destId="{7D0D6588-0822-4815-9347-48DDEDFBC409}" srcOrd="0" destOrd="0" presId="urn:microsoft.com/office/officeart/2008/layout/HalfCircleOrganizationChart"/>
    <dgm:cxn modelId="{1077DA82-BE0F-4CB9-B83A-9F7B985822CE}" type="presParOf" srcId="{7D0D6588-0822-4815-9347-48DDEDFBC409}" destId="{EB104F69-8B6F-485D-BF5B-7765EC980701}" srcOrd="0" destOrd="0" presId="urn:microsoft.com/office/officeart/2008/layout/HalfCircleOrganizationChart"/>
    <dgm:cxn modelId="{24225C50-D55E-48E5-9C4C-84202640C58D}" type="presParOf" srcId="{7D0D6588-0822-4815-9347-48DDEDFBC409}" destId="{579C4178-BAB5-479D-9ABD-B92882E57EFC}" srcOrd="1" destOrd="0" presId="urn:microsoft.com/office/officeart/2008/layout/HalfCircleOrganizationChart"/>
    <dgm:cxn modelId="{465902C9-6B2B-4188-8315-A59F80EFABAB}" type="presParOf" srcId="{7D0D6588-0822-4815-9347-48DDEDFBC409}" destId="{016F1884-A744-4BB3-BAAE-E54C40E49009}" srcOrd="2" destOrd="0" presId="urn:microsoft.com/office/officeart/2008/layout/HalfCircleOrganizationChart"/>
    <dgm:cxn modelId="{67E5A101-C7B7-44FF-8787-B2DCF89CB0D1}" type="presParOf" srcId="{7D0D6588-0822-4815-9347-48DDEDFBC409}" destId="{EF04980A-0082-4377-90A6-EEA212E92C2D}" srcOrd="3" destOrd="0" presId="urn:microsoft.com/office/officeart/2008/layout/HalfCircleOrganizationChart"/>
    <dgm:cxn modelId="{202BD7E7-277C-434D-9940-8E4D1CF3F6F3}" type="presParOf" srcId="{1E7AF503-ED3E-4D29-A7CD-8C7BAF52CF66}" destId="{B7E27F65-3843-4C14-9702-7B356D1F2682}" srcOrd="1" destOrd="0" presId="urn:microsoft.com/office/officeart/2008/layout/HalfCircleOrganizationChart"/>
    <dgm:cxn modelId="{5BB778FD-1A66-49A5-913F-1A08C0CF515C}" type="presParOf" srcId="{1E7AF503-ED3E-4D29-A7CD-8C7BAF52CF66}" destId="{86469CCB-9092-43D0-A691-3BEC191112DC}" srcOrd="2" destOrd="0" presId="urn:microsoft.com/office/officeart/2008/layout/HalfCircleOrganizationChart"/>
    <dgm:cxn modelId="{0C8EF65B-15F0-4885-84AF-FD0E0B1058DD}" type="presParOf" srcId="{0FD287A4-4877-450B-8610-06E7033A13C9}" destId="{9B03D7B9-1A5A-4EBA-AAC6-7AE19C4BE611}" srcOrd="2" destOrd="0" presId="urn:microsoft.com/office/officeart/2008/layout/HalfCircleOrganizationChart"/>
    <dgm:cxn modelId="{6BB24DCC-CB83-4BC6-87B6-6BBE1DC1F7EB}" type="presParOf" srcId="{527D52BA-68CA-49D7-8C44-075DE07A8C66}" destId="{B7CCB88F-0261-4FC8-BA15-888BCD3E30A8}" srcOrd="6" destOrd="0" presId="urn:microsoft.com/office/officeart/2008/layout/HalfCircleOrganizationChart"/>
    <dgm:cxn modelId="{C1F8A35C-42BD-47F9-96FA-E91237FCC11F}" type="presParOf" srcId="{527D52BA-68CA-49D7-8C44-075DE07A8C66}" destId="{5BF82CDA-3EFF-44AB-81F5-2C7B7581454A}" srcOrd="7" destOrd="0" presId="urn:microsoft.com/office/officeart/2008/layout/HalfCircleOrganizationChart"/>
    <dgm:cxn modelId="{E49CDA71-1DDA-4CBD-9AB8-6144C626CDDD}" type="presParOf" srcId="{5BF82CDA-3EFF-44AB-81F5-2C7B7581454A}" destId="{A221C025-D6E4-4B03-AC99-1AAE656F0855}" srcOrd="0" destOrd="0" presId="urn:microsoft.com/office/officeart/2008/layout/HalfCircleOrganizationChart"/>
    <dgm:cxn modelId="{4026D6DC-7568-4112-99FD-1324B91A3EDD}" type="presParOf" srcId="{A221C025-D6E4-4B03-AC99-1AAE656F0855}" destId="{8E5B0BCC-D0D8-4094-A7DE-4CD6FD9FA789}" srcOrd="0" destOrd="0" presId="urn:microsoft.com/office/officeart/2008/layout/HalfCircleOrganizationChart"/>
    <dgm:cxn modelId="{8B157837-0CB9-4DF6-9D7E-5EBA4A8BBF5E}" type="presParOf" srcId="{A221C025-D6E4-4B03-AC99-1AAE656F0855}" destId="{4BA432B5-D5DB-465F-A8ED-523A8038D560}" srcOrd="1" destOrd="0" presId="urn:microsoft.com/office/officeart/2008/layout/HalfCircleOrganizationChart"/>
    <dgm:cxn modelId="{A4E4B5BD-016A-48B0-A526-B348B53ABF8A}" type="presParOf" srcId="{A221C025-D6E4-4B03-AC99-1AAE656F0855}" destId="{839401B2-0EB8-4D6F-9583-15FD7D7FA762}" srcOrd="2" destOrd="0" presId="urn:microsoft.com/office/officeart/2008/layout/HalfCircleOrganizationChart"/>
    <dgm:cxn modelId="{59ACC751-46FD-4B82-8BA0-DF4DB34CABBE}" type="presParOf" srcId="{A221C025-D6E4-4B03-AC99-1AAE656F0855}" destId="{D02FA1C0-FB7B-4E7B-9212-57FDD04FDDC3}" srcOrd="3" destOrd="0" presId="urn:microsoft.com/office/officeart/2008/layout/HalfCircleOrganizationChart"/>
    <dgm:cxn modelId="{E82F6720-48DA-4140-B4C3-0C652EE9B0BF}" type="presParOf" srcId="{5BF82CDA-3EFF-44AB-81F5-2C7B7581454A}" destId="{A8C6ED02-9680-4673-AEA7-960FDF5C019B}" srcOrd="1" destOrd="0" presId="urn:microsoft.com/office/officeart/2008/layout/HalfCircleOrganizationChart"/>
    <dgm:cxn modelId="{F40F9CFD-575A-4167-8BFD-D97289A8BEE6}" type="presParOf" srcId="{5BF82CDA-3EFF-44AB-81F5-2C7B7581454A}" destId="{B943E816-A614-49F0-84A1-31EF2D18A4A5}" srcOrd="2" destOrd="0" presId="urn:microsoft.com/office/officeart/2008/layout/HalfCircleOrganizationChart"/>
    <dgm:cxn modelId="{CD5E7E74-0EC8-42DB-807B-DC1DE5871C4B}" type="presParOf" srcId="{527D52BA-68CA-49D7-8C44-075DE07A8C66}" destId="{46FC53F3-E2B4-4AB7-8C72-75B8B2949500}" srcOrd="8" destOrd="0" presId="urn:microsoft.com/office/officeart/2008/layout/HalfCircleOrganizationChart"/>
    <dgm:cxn modelId="{1CA5CF8D-9445-4CA7-9901-9B00C2725468}" type="presParOf" srcId="{527D52BA-68CA-49D7-8C44-075DE07A8C66}" destId="{24D73316-1828-41A2-A15D-DA49E2070873}" srcOrd="9" destOrd="0" presId="urn:microsoft.com/office/officeart/2008/layout/HalfCircleOrganizationChart"/>
    <dgm:cxn modelId="{E9DC32C6-4043-4FAF-8E6C-C71B01E08713}" type="presParOf" srcId="{24D73316-1828-41A2-A15D-DA49E2070873}" destId="{DBFB1967-0B62-4FFD-824B-F7FF65F8AF64}" srcOrd="0" destOrd="0" presId="urn:microsoft.com/office/officeart/2008/layout/HalfCircleOrganizationChart"/>
    <dgm:cxn modelId="{CDA61D76-738F-4FC0-8264-81E057E38D89}" type="presParOf" srcId="{DBFB1967-0B62-4FFD-824B-F7FF65F8AF64}" destId="{3388F3EC-68C1-4585-8B64-4450B68DE8D7}" srcOrd="0" destOrd="0" presId="urn:microsoft.com/office/officeart/2008/layout/HalfCircleOrganizationChart"/>
    <dgm:cxn modelId="{35A44D97-DA74-461F-AB23-69652BE004E4}" type="presParOf" srcId="{DBFB1967-0B62-4FFD-824B-F7FF65F8AF64}" destId="{85E8DC3D-2BB7-44E0-A9BB-543D93F57A2F}" srcOrd="1" destOrd="0" presId="urn:microsoft.com/office/officeart/2008/layout/HalfCircleOrganizationChart"/>
    <dgm:cxn modelId="{211DA14E-6189-498D-81FD-3AB816533A13}" type="presParOf" srcId="{DBFB1967-0B62-4FFD-824B-F7FF65F8AF64}" destId="{485E0016-8DEC-4198-AC98-B9B6C594B7E5}" srcOrd="2" destOrd="0" presId="urn:microsoft.com/office/officeart/2008/layout/HalfCircleOrganizationChart"/>
    <dgm:cxn modelId="{31194B6B-BFF6-42A5-83DA-71D9FBFCADA4}" type="presParOf" srcId="{DBFB1967-0B62-4FFD-824B-F7FF65F8AF64}" destId="{47960EFF-35A0-4F39-9B31-1DD1604B6344}" srcOrd="3" destOrd="0" presId="urn:microsoft.com/office/officeart/2008/layout/HalfCircleOrganizationChart"/>
    <dgm:cxn modelId="{E2788240-999D-469F-B615-DA2AAE8D91E2}" type="presParOf" srcId="{24D73316-1828-41A2-A15D-DA49E2070873}" destId="{EF68E7B5-83D5-43EB-83A5-4E99648C9139}" srcOrd="1" destOrd="0" presId="urn:microsoft.com/office/officeart/2008/layout/HalfCircleOrganizationChart"/>
    <dgm:cxn modelId="{D3E5674C-C174-470B-B3ED-E9F0D3394A28}" type="presParOf" srcId="{EF68E7B5-83D5-43EB-83A5-4E99648C9139}" destId="{82732868-9283-4264-89D3-0FCFD97F39F8}" srcOrd="0" destOrd="0" presId="urn:microsoft.com/office/officeart/2008/layout/HalfCircleOrganizationChart"/>
    <dgm:cxn modelId="{8F98E847-3551-4E24-AEE8-53E8958B01C4}" type="presParOf" srcId="{EF68E7B5-83D5-43EB-83A5-4E99648C9139}" destId="{5937D23A-43FD-4479-85D7-9D5C12EA47D8}" srcOrd="1" destOrd="0" presId="urn:microsoft.com/office/officeart/2008/layout/HalfCircleOrganizationChart"/>
    <dgm:cxn modelId="{474A7C9A-E338-474C-857D-867D58BD056A}" type="presParOf" srcId="{5937D23A-43FD-4479-85D7-9D5C12EA47D8}" destId="{10E6DAE0-5A23-471D-9EE5-F1D9AB7D02BB}" srcOrd="0" destOrd="0" presId="urn:microsoft.com/office/officeart/2008/layout/HalfCircleOrganizationChart"/>
    <dgm:cxn modelId="{0BDE8EF0-01A4-4C06-9EEA-14EF92DDD3AC}" type="presParOf" srcId="{10E6DAE0-5A23-471D-9EE5-F1D9AB7D02BB}" destId="{398BC3BB-B7DD-4AAF-9963-2D3D2693CB22}" srcOrd="0" destOrd="0" presId="urn:microsoft.com/office/officeart/2008/layout/HalfCircleOrganizationChart"/>
    <dgm:cxn modelId="{F72E70A2-15D7-4587-BAB0-1BD17E73D78A}" type="presParOf" srcId="{10E6DAE0-5A23-471D-9EE5-F1D9AB7D02BB}" destId="{D36BDF83-1659-48B3-8941-883368C8BA30}" srcOrd="1" destOrd="0" presId="urn:microsoft.com/office/officeart/2008/layout/HalfCircleOrganizationChart"/>
    <dgm:cxn modelId="{CD139B0E-7552-4729-A575-F389D713589D}" type="presParOf" srcId="{10E6DAE0-5A23-471D-9EE5-F1D9AB7D02BB}" destId="{402E685E-3A14-4B91-9909-DADE1CECEA5A}" srcOrd="2" destOrd="0" presId="urn:microsoft.com/office/officeart/2008/layout/HalfCircleOrganizationChart"/>
    <dgm:cxn modelId="{4636E77E-7907-45D6-BC74-D74105E98199}" type="presParOf" srcId="{10E6DAE0-5A23-471D-9EE5-F1D9AB7D02BB}" destId="{23B9C89C-C5CC-4045-B072-F49531FFABEE}" srcOrd="3" destOrd="0" presId="urn:microsoft.com/office/officeart/2008/layout/HalfCircleOrganizationChart"/>
    <dgm:cxn modelId="{D6C9A9D5-06EA-4607-8D55-AAFB7B4379C9}" type="presParOf" srcId="{5937D23A-43FD-4479-85D7-9D5C12EA47D8}" destId="{79C089EA-1824-4090-8260-4A468065A322}" srcOrd="1" destOrd="0" presId="urn:microsoft.com/office/officeart/2008/layout/HalfCircleOrganizationChart"/>
    <dgm:cxn modelId="{B2BD243E-72E4-4567-A4FD-BF6731A9B6DD}" type="presParOf" srcId="{5937D23A-43FD-4479-85D7-9D5C12EA47D8}" destId="{39814DF8-2651-403A-B247-66AC9BC19105}" srcOrd="2" destOrd="0" presId="urn:microsoft.com/office/officeart/2008/layout/HalfCircleOrganizationChart"/>
    <dgm:cxn modelId="{1BA92677-1763-4521-B550-0F7D5D8ECAE4}" type="presParOf" srcId="{24D73316-1828-41A2-A15D-DA49E2070873}" destId="{753E9FBD-9D10-4D54-8B87-DA78E0FBD04E}" srcOrd="2" destOrd="0" presId="urn:microsoft.com/office/officeart/2008/layout/HalfCircleOrganizationChart"/>
    <dgm:cxn modelId="{C2D69789-DB21-4D3C-AABA-F16086713E17}" type="presParOf" srcId="{0DE31544-1B06-4115-B8E2-0FB503082091}" destId="{2E901098-36B9-4DC9-8852-B0339875F512}" srcOrd="2" destOrd="0" presId="urn:microsoft.com/office/officeart/2008/layout/HalfCircleOrganizationChart"/>
    <dgm:cxn modelId="{F6676817-FCBA-44A2-ACC1-78D60F2E0DA0}" type="presParOf" srcId="{497109E3-7574-4BBE-BC22-9BEF227B60A6}" destId="{A19BFE21-5F78-4451-811E-68CF80540364}" srcOrd="2" destOrd="0" presId="urn:microsoft.com/office/officeart/2008/layout/HalfCircleOrganizationChart"/>
    <dgm:cxn modelId="{F931F87A-FD8E-4484-831B-EE58ED1877A3}" type="presParOf" srcId="{EA1E2B13-0982-43AC-B2BA-C2C6CD68D0CB}" destId="{3C8B19BB-B43B-43E0-9323-4FAD23563CC9}" srcOrd="2" destOrd="0" presId="urn:microsoft.com/office/officeart/2008/layout/HalfCircleOrganizationChart"/>
  </dgm:cxnLst>
  <dgm:bg>
    <a:solidFill>
      <a:schemeClr val="tx2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32868-9283-4264-89D3-0FCFD97F39F8}">
      <dsp:nvSpPr>
        <dsp:cNvPr id="0" name=""/>
        <dsp:cNvSpPr/>
      </dsp:nvSpPr>
      <dsp:spPr>
        <a:xfrm>
          <a:off x="10657748" y="2548504"/>
          <a:ext cx="539738" cy="277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41"/>
              </a:lnTo>
              <a:lnTo>
                <a:pt x="539738" y="2772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C53F3-E2B4-4AB7-8C72-75B8B2949500}">
      <dsp:nvSpPr>
        <dsp:cNvPr id="0" name=""/>
        <dsp:cNvSpPr/>
      </dsp:nvSpPr>
      <dsp:spPr>
        <a:xfrm>
          <a:off x="5753667" y="1892365"/>
          <a:ext cx="4904080" cy="194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34"/>
              </a:lnTo>
              <a:lnTo>
                <a:pt x="4904080" y="97034"/>
              </a:lnTo>
              <a:lnTo>
                <a:pt x="4904080" y="1940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CB88F-0261-4FC8-BA15-888BCD3E30A8}">
      <dsp:nvSpPr>
        <dsp:cNvPr id="0" name=""/>
        <dsp:cNvSpPr/>
      </dsp:nvSpPr>
      <dsp:spPr>
        <a:xfrm>
          <a:off x="5753667" y="1892365"/>
          <a:ext cx="2774729" cy="194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34"/>
              </a:lnTo>
              <a:lnTo>
                <a:pt x="2774729" y="97034"/>
              </a:lnTo>
              <a:lnTo>
                <a:pt x="2774729" y="1940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70DEA-35D0-4217-AFFF-9FC3852CCDC3}">
      <dsp:nvSpPr>
        <dsp:cNvPr id="0" name=""/>
        <dsp:cNvSpPr/>
      </dsp:nvSpPr>
      <dsp:spPr>
        <a:xfrm>
          <a:off x="6781159" y="2548504"/>
          <a:ext cx="1007097" cy="1589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9519"/>
              </a:lnTo>
              <a:lnTo>
                <a:pt x="1007097" y="15895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EE065-A5AD-439B-A045-57636814262E}">
      <dsp:nvSpPr>
        <dsp:cNvPr id="0" name=""/>
        <dsp:cNvSpPr/>
      </dsp:nvSpPr>
      <dsp:spPr>
        <a:xfrm>
          <a:off x="6781159" y="2548504"/>
          <a:ext cx="425104" cy="93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380"/>
              </a:lnTo>
              <a:lnTo>
                <a:pt x="425104" y="93338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CD632-7AB3-4157-8022-9A04E41C61F5}">
      <dsp:nvSpPr>
        <dsp:cNvPr id="0" name=""/>
        <dsp:cNvSpPr/>
      </dsp:nvSpPr>
      <dsp:spPr>
        <a:xfrm>
          <a:off x="6781159" y="2548504"/>
          <a:ext cx="425104" cy="277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41"/>
              </a:lnTo>
              <a:lnTo>
                <a:pt x="425104" y="2772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C2B6-EEFE-4B35-BE06-9E3A52093AE1}">
      <dsp:nvSpPr>
        <dsp:cNvPr id="0" name=""/>
        <dsp:cNvSpPr/>
      </dsp:nvSpPr>
      <dsp:spPr>
        <a:xfrm>
          <a:off x="5753667" y="1892365"/>
          <a:ext cx="1027491" cy="194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34"/>
              </a:lnTo>
              <a:lnTo>
                <a:pt x="1027491" y="97034"/>
              </a:lnTo>
              <a:lnTo>
                <a:pt x="1027491" y="1940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CA9DD-8294-4623-899E-179B2A328D7B}">
      <dsp:nvSpPr>
        <dsp:cNvPr id="0" name=""/>
        <dsp:cNvSpPr/>
      </dsp:nvSpPr>
      <dsp:spPr>
        <a:xfrm>
          <a:off x="4519929" y="2548504"/>
          <a:ext cx="873748" cy="224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5658"/>
              </a:lnTo>
              <a:lnTo>
                <a:pt x="873748" y="224565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46D47-2327-4564-85D8-6CCBB654AD0A}">
      <dsp:nvSpPr>
        <dsp:cNvPr id="0" name=""/>
        <dsp:cNvSpPr/>
      </dsp:nvSpPr>
      <dsp:spPr>
        <a:xfrm>
          <a:off x="4519929" y="2548504"/>
          <a:ext cx="878736" cy="1589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9519"/>
              </a:lnTo>
              <a:lnTo>
                <a:pt x="878736" y="158951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8139D-9638-4836-9432-0FB779B3B428}">
      <dsp:nvSpPr>
        <dsp:cNvPr id="0" name=""/>
        <dsp:cNvSpPr/>
      </dsp:nvSpPr>
      <dsp:spPr>
        <a:xfrm>
          <a:off x="4519929" y="2548504"/>
          <a:ext cx="777845" cy="93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380"/>
              </a:lnTo>
              <a:lnTo>
                <a:pt x="777845" y="93338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25C5C-57D9-444F-B0C2-7AF9C3D9CB9A}">
      <dsp:nvSpPr>
        <dsp:cNvPr id="0" name=""/>
        <dsp:cNvSpPr/>
      </dsp:nvSpPr>
      <dsp:spPr>
        <a:xfrm>
          <a:off x="4519929" y="2548504"/>
          <a:ext cx="774994" cy="277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41"/>
              </a:lnTo>
              <a:lnTo>
                <a:pt x="774994" y="2772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2084F-355C-4A22-A705-3DDCE1749361}">
      <dsp:nvSpPr>
        <dsp:cNvPr id="0" name=""/>
        <dsp:cNvSpPr/>
      </dsp:nvSpPr>
      <dsp:spPr>
        <a:xfrm>
          <a:off x="4519929" y="1892365"/>
          <a:ext cx="1233738" cy="194069"/>
        </a:xfrm>
        <a:custGeom>
          <a:avLst/>
          <a:gdLst/>
          <a:ahLst/>
          <a:cxnLst/>
          <a:rect l="0" t="0" r="0" b="0"/>
          <a:pathLst>
            <a:path>
              <a:moveTo>
                <a:pt x="1233738" y="0"/>
              </a:moveTo>
              <a:lnTo>
                <a:pt x="1233738" y="97034"/>
              </a:lnTo>
              <a:lnTo>
                <a:pt x="0" y="97034"/>
              </a:lnTo>
              <a:lnTo>
                <a:pt x="0" y="1940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FC571-5D4A-4713-BAD2-B2F043D9E4F0}">
      <dsp:nvSpPr>
        <dsp:cNvPr id="0" name=""/>
        <dsp:cNvSpPr/>
      </dsp:nvSpPr>
      <dsp:spPr>
        <a:xfrm>
          <a:off x="1616835" y="2548504"/>
          <a:ext cx="1118416" cy="93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380"/>
              </a:lnTo>
              <a:lnTo>
                <a:pt x="1118416" y="93338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57E50-04A8-4951-847A-2C725B24ABB4}">
      <dsp:nvSpPr>
        <dsp:cNvPr id="0" name=""/>
        <dsp:cNvSpPr/>
      </dsp:nvSpPr>
      <dsp:spPr>
        <a:xfrm>
          <a:off x="1616835" y="2548504"/>
          <a:ext cx="1260947" cy="277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41"/>
              </a:lnTo>
              <a:lnTo>
                <a:pt x="1260947" y="2772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10EF7-E15B-4001-A3CB-7ADAA5444A7C}">
      <dsp:nvSpPr>
        <dsp:cNvPr id="0" name=""/>
        <dsp:cNvSpPr/>
      </dsp:nvSpPr>
      <dsp:spPr>
        <a:xfrm>
          <a:off x="1616835" y="1892365"/>
          <a:ext cx="4136832" cy="194069"/>
        </a:xfrm>
        <a:custGeom>
          <a:avLst/>
          <a:gdLst/>
          <a:ahLst/>
          <a:cxnLst/>
          <a:rect l="0" t="0" r="0" b="0"/>
          <a:pathLst>
            <a:path>
              <a:moveTo>
                <a:pt x="4136832" y="0"/>
              </a:moveTo>
              <a:lnTo>
                <a:pt x="4136832" y="97034"/>
              </a:lnTo>
              <a:lnTo>
                <a:pt x="0" y="97034"/>
              </a:lnTo>
              <a:lnTo>
                <a:pt x="0" y="1940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E80F9-2103-4B71-8F02-CAB3AA4CF62D}">
      <dsp:nvSpPr>
        <dsp:cNvPr id="0" name=""/>
        <dsp:cNvSpPr/>
      </dsp:nvSpPr>
      <dsp:spPr>
        <a:xfrm>
          <a:off x="5707947" y="1236226"/>
          <a:ext cx="91440" cy="194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0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23ABA-E34F-4E78-BBD3-7D55876D0B06}">
      <dsp:nvSpPr>
        <dsp:cNvPr id="0" name=""/>
        <dsp:cNvSpPr/>
      </dsp:nvSpPr>
      <dsp:spPr>
        <a:xfrm>
          <a:off x="5707947" y="580088"/>
          <a:ext cx="91440" cy="194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06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B0F3B-1D54-42AC-AA45-855E2902F93A}">
      <dsp:nvSpPr>
        <dsp:cNvPr id="0" name=""/>
        <dsp:cNvSpPr/>
      </dsp:nvSpPr>
      <dsp:spPr>
        <a:xfrm>
          <a:off x="5522632" y="118018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EE381-80E3-4C85-9970-F17C6A5805BB}">
      <dsp:nvSpPr>
        <dsp:cNvPr id="0" name=""/>
        <dsp:cNvSpPr/>
      </dsp:nvSpPr>
      <dsp:spPr>
        <a:xfrm>
          <a:off x="5522632" y="118018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C8858-A0CA-4D0A-9317-A9C531C71B03}">
      <dsp:nvSpPr>
        <dsp:cNvPr id="0" name=""/>
        <dsp:cNvSpPr/>
      </dsp:nvSpPr>
      <dsp:spPr>
        <a:xfrm>
          <a:off x="5291598" y="201190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 Model</a:t>
          </a:r>
          <a:endParaRPr lang="en-US" sz="1400" kern="1200" dirty="0"/>
        </a:p>
      </dsp:txBody>
      <dsp:txXfrm>
        <a:off x="5291598" y="201190"/>
        <a:ext cx="924139" cy="295724"/>
      </dsp:txXfrm>
    </dsp:sp>
    <dsp:sp modelId="{393B7EF1-45A2-428C-81C6-07699A8AAAFC}">
      <dsp:nvSpPr>
        <dsp:cNvPr id="0" name=""/>
        <dsp:cNvSpPr/>
      </dsp:nvSpPr>
      <dsp:spPr>
        <a:xfrm>
          <a:off x="5369373" y="774157"/>
          <a:ext cx="768588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D0BB2-3B53-4E54-8880-449EA23E54E7}">
      <dsp:nvSpPr>
        <dsp:cNvPr id="0" name=""/>
        <dsp:cNvSpPr/>
      </dsp:nvSpPr>
      <dsp:spPr>
        <a:xfrm>
          <a:off x="5369373" y="774157"/>
          <a:ext cx="768588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4BBFC-5F3E-491F-AC1A-4BD1E8D437D5}">
      <dsp:nvSpPr>
        <dsp:cNvPr id="0" name=""/>
        <dsp:cNvSpPr/>
      </dsp:nvSpPr>
      <dsp:spPr>
        <a:xfrm>
          <a:off x="4985079" y="857329"/>
          <a:ext cx="1537176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Parsing </a:t>
          </a:r>
          <a:r>
            <a:rPr lang="en-US" sz="1400" i="1" kern="1200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4985079" y="857329"/>
        <a:ext cx="1537176" cy="295724"/>
      </dsp:txXfrm>
    </dsp:sp>
    <dsp:sp modelId="{9547FDBC-85F8-4482-875B-2A91930BD865}">
      <dsp:nvSpPr>
        <dsp:cNvPr id="0" name=""/>
        <dsp:cNvSpPr/>
      </dsp:nvSpPr>
      <dsp:spPr>
        <a:xfrm>
          <a:off x="5254491" y="1430296"/>
          <a:ext cx="99835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F0D96-FEDE-492B-BA91-2077254DDF1F}">
      <dsp:nvSpPr>
        <dsp:cNvPr id="0" name=""/>
        <dsp:cNvSpPr/>
      </dsp:nvSpPr>
      <dsp:spPr>
        <a:xfrm>
          <a:off x="5254491" y="1430296"/>
          <a:ext cx="99835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6D7E6-E975-4EC6-AFCF-93E9E200463A}">
      <dsp:nvSpPr>
        <dsp:cNvPr id="0" name=""/>
        <dsp:cNvSpPr/>
      </dsp:nvSpPr>
      <dsp:spPr>
        <a:xfrm>
          <a:off x="4755315" y="1513468"/>
          <a:ext cx="1996704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Conversion to AST </a:t>
          </a:r>
          <a:r>
            <a:rPr lang="en-US" sz="1400" i="1" kern="1200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4755315" y="1513468"/>
        <a:ext cx="1996704" cy="295724"/>
      </dsp:txXfrm>
    </dsp:sp>
    <dsp:sp modelId="{E31517EB-C846-4A00-93D5-87480B62B81A}">
      <dsp:nvSpPr>
        <dsp:cNvPr id="0" name=""/>
        <dsp:cNvSpPr/>
      </dsp:nvSpPr>
      <dsp:spPr>
        <a:xfrm>
          <a:off x="811119" y="2086435"/>
          <a:ext cx="1611431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0E104-533A-4AD8-810B-0172E1ECD260}">
      <dsp:nvSpPr>
        <dsp:cNvPr id="0" name=""/>
        <dsp:cNvSpPr/>
      </dsp:nvSpPr>
      <dsp:spPr>
        <a:xfrm>
          <a:off x="811119" y="2086435"/>
          <a:ext cx="1611431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2B6F8-DBD2-46D6-9746-95F8869D9A07}">
      <dsp:nvSpPr>
        <dsp:cNvPr id="0" name=""/>
        <dsp:cNvSpPr/>
      </dsp:nvSpPr>
      <dsp:spPr>
        <a:xfrm>
          <a:off x="5404" y="2169607"/>
          <a:ext cx="3222862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Custom syntactic checking</a:t>
          </a:r>
          <a:endParaRPr lang="en-US" sz="1400" kern="1200" dirty="0"/>
        </a:p>
      </dsp:txBody>
      <dsp:txXfrm>
        <a:off x="5404" y="2169607"/>
        <a:ext cx="3222862" cy="295724"/>
      </dsp:txXfrm>
    </dsp:sp>
    <dsp:sp modelId="{146E1CFA-54DB-425B-9FA0-F19AC302FCB0}">
      <dsp:nvSpPr>
        <dsp:cNvPr id="0" name=""/>
        <dsp:cNvSpPr/>
      </dsp:nvSpPr>
      <dsp:spPr>
        <a:xfrm>
          <a:off x="2727295" y="2742574"/>
          <a:ext cx="1254061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1DC33-1FD7-42E5-A6C7-7E60DC2ED7E0}">
      <dsp:nvSpPr>
        <dsp:cNvPr id="0" name=""/>
        <dsp:cNvSpPr/>
      </dsp:nvSpPr>
      <dsp:spPr>
        <a:xfrm>
          <a:off x="2727295" y="2742574"/>
          <a:ext cx="1254061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D9EDB-F93D-429C-B688-FC9E1CFB1F93}">
      <dsp:nvSpPr>
        <dsp:cNvPr id="0" name=""/>
        <dsp:cNvSpPr/>
      </dsp:nvSpPr>
      <dsp:spPr>
        <a:xfrm>
          <a:off x="2100264" y="2825746"/>
          <a:ext cx="2508123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specific rules</a:t>
          </a:r>
          <a:endParaRPr lang="en-US" sz="1400" kern="1200" dirty="0"/>
        </a:p>
      </dsp:txBody>
      <dsp:txXfrm>
        <a:off x="2100264" y="2825746"/>
        <a:ext cx="2508123" cy="295724"/>
      </dsp:txXfrm>
    </dsp:sp>
    <dsp:sp modelId="{288875E8-CD6F-4FD8-8F03-8BBD78219C3A}">
      <dsp:nvSpPr>
        <dsp:cNvPr id="0" name=""/>
        <dsp:cNvSpPr/>
      </dsp:nvSpPr>
      <dsp:spPr>
        <a:xfrm>
          <a:off x="2612350" y="3398713"/>
          <a:ext cx="102417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DD701-E4E3-4B86-AAA9-C10491ED0A3E}">
      <dsp:nvSpPr>
        <dsp:cNvPr id="0" name=""/>
        <dsp:cNvSpPr/>
      </dsp:nvSpPr>
      <dsp:spPr>
        <a:xfrm>
          <a:off x="2612350" y="3398713"/>
          <a:ext cx="102417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FD543-CD1E-48A3-9DEC-EB41C7146695}">
      <dsp:nvSpPr>
        <dsp:cNvPr id="0" name=""/>
        <dsp:cNvSpPr/>
      </dsp:nvSpPr>
      <dsp:spPr>
        <a:xfrm>
          <a:off x="2100264" y="3481885"/>
          <a:ext cx="2048345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 defined rules</a:t>
          </a:r>
          <a:endParaRPr lang="en-US" sz="1400" kern="1200" dirty="0"/>
        </a:p>
      </dsp:txBody>
      <dsp:txXfrm>
        <a:off x="2100264" y="3481885"/>
        <a:ext cx="2048345" cy="295724"/>
      </dsp:txXfrm>
    </dsp:sp>
    <dsp:sp modelId="{097E3815-5124-496B-A12D-0E759A531691}">
      <dsp:nvSpPr>
        <dsp:cNvPr id="0" name=""/>
        <dsp:cNvSpPr/>
      </dsp:nvSpPr>
      <dsp:spPr>
        <a:xfrm>
          <a:off x="4049050" y="2086435"/>
          <a:ext cx="941758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7DB24-2326-4139-8CBF-41A595E83F31}">
      <dsp:nvSpPr>
        <dsp:cNvPr id="0" name=""/>
        <dsp:cNvSpPr/>
      </dsp:nvSpPr>
      <dsp:spPr>
        <a:xfrm>
          <a:off x="4049050" y="2086435"/>
          <a:ext cx="941758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A9C80-965E-4711-A655-3460DDBA569B}">
      <dsp:nvSpPr>
        <dsp:cNvPr id="0" name=""/>
        <dsp:cNvSpPr/>
      </dsp:nvSpPr>
      <dsp:spPr>
        <a:xfrm>
          <a:off x="3578171" y="2169607"/>
          <a:ext cx="1883516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Formal analysis</a:t>
          </a:r>
          <a:endParaRPr lang="en-US" sz="1400" kern="1200" dirty="0"/>
        </a:p>
      </dsp:txBody>
      <dsp:txXfrm>
        <a:off x="3578171" y="2169607"/>
        <a:ext cx="1883516" cy="295724"/>
      </dsp:txXfrm>
    </dsp:sp>
    <dsp:sp modelId="{5EBF7DAF-B9CC-430C-9A32-FEC851E299DE}">
      <dsp:nvSpPr>
        <dsp:cNvPr id="0" name=""/>
        <dsp:cNvSpPr/>
      </dsp:nvSpPr>
      <dsp:spPr>
        <a:xfrm>
          <a:off x="5199608" y="2742574"/>
          <a:ext cx="79430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AAD30-56C5-4B5C-A5FE-F7EE6B698A6F}">
      <dsp:nvSpPr>
        <dsp:cNvPr id="0" name=""/>
        <dsp:cNvSpPr/>
      </dsp:nvSpPr>
      <dsp:spPr>
        <a:xfrm>
          <a:off x="5199608" y="2742574"/>
          <a:ext cx="79430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6158F-8531-4243-9B9E-F063F6D62F02}">
      <dsp:nvSpPr>
        <dsp:cNvPr id="0" name=""/>
        <dsp:cNvSpPr/>
      </dsp:nvSpPr>
      <dsp:spPr>
        <a:xfrm>
          <a:off x="4802457" y="2825746"/>
          <a:ext cx="1588604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Type Checking </a:t>
          </a:r>
          <a:r>
            <a:rPr lang="en-US" sz="1400" i="1" kern="1200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/>
        </a:p>
      </dsp:txBody>
      <dsp:txXfrm>
        <a:off x="4802457" y="2825746"/>
        <a:ext cx="1588604" cy="295724"/>
      </dsp:txXfrm>
    </dsp:sp>
    <dsp:sp modelId="{0342C0EC-4FAA-42C0-A8B6-F4C9EF916262}">
      <dsp:nvSpPr>
        <dsp:cNvPr id="0" name=""/>
        <dsp:cNvSpPr/>
      </dsp:nvSpPr>
      <dsp:spPr>
        <a:xfrm>
          <a:off x="5201907" y="3398713"/>
          <a:ext cx="798900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EFBD6-F752-4C5D-A2EB-73C2B557B48B}">
      <dsp:nvSpPr>
        <dsp:cNvPr id="0" name=""/>
        <dsp:cNvSpPr/>
      </dsp:nvSpPr>
      <dsp:spPr>
        <a:xfrm>
          <a:off x="5201907" y="3398713"/>
          <a:ext cx="798900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68D30-1687-4B9A-8E4C-18D6B90C8073}">
      <dsp:nvSpPr>
        <dsp:cNvPr id="0" name=""/>
        <dsp:cNvSpPr/>
      </dsp:nvSpPr>
      <dsp:spPr>
        <a:xfrm>
          <a:off x="4802457" y="3481885"/>
          <a:ext cx="1597800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Function proofs</a:t>
          </a:r>
          <a:endParaRPr lang="en-US" sz="1400" kern="1200" dirty="0"/>
        </a:p>
      </dsp:txBody>
      <dsp:txXfrm>
        <a:off x="4802457" y="3481885"/>
        <a:ext cx="1597800" cy="295724"/>
      </dsp:txXfrm>
    </dsp:sp>
    <dsp:sp modelId="{F4E7FFED-36B0-487A-883C-7055BE2DABA7}">
      <dsp:nvSpPr>
        <dsp:cNvPr id="0" name=""/>
        <dsp:cNvSpPr/>
      </dsp:nvSpPr>
      <dsp:spPr>
        <a:xfrm>
          <a:off x="5283270" y="4054852"/>
          <a:ext cx="961627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1A944-5DE4-43A2-B2A4-39FC75C91AC0}">
      <dsp:nvSpPr>
        <dsp:cNvPr id="0" name=""/>
        <dsp:cNvSpPr/>
      </dsp:nvSpPr>
      <dsp:spPr>
        <a:xfrm>
          <a:off x="5283270" y="4054852"/>
          <a:ext cx="961627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ECE91-C63E-4D94-9394-381BD0623EE0}">
      <dsp:nvSpPr>
        <dsp:cNvPr id="0" name=""/>
        <dsp:cNvSpPr/>
      </dsp:nvSpPr>
      <dsp:spPr>
        <a:xfrm>
          <a:off x="4802457" y="4138024"/>
          <a:ext cx="1923254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Class consistency </a:t>
          </a:r>
          <a:r>
            <a:rPr lang="en-US" sz="1400" i="1" kern="1200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4802457" y="4138024"/>
        <a:ext cx="1923254" cy="295724"/>
      </dsp:txXfrm>
    </dsp:sp>
    <dsp:sp modelId="{06A44381-AC88-41A2-B1C3-0D0C4B9A0DBE}">
      <dsp:nvSpPr>
        <dsp:cNvPr id="0" name=""/>
        <dsp:cNvSpPr/>
      </dsp:nvSpPr>
      <dsp:spPr>
        <a:xfrm>
          <a:off x="5279248" y="4710990"/>
          <a:ext cx="95358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4901D-BB48-46E9-B4BB-EEFFC736A225}">
      <dsp:nvSpPr>
        <dsp:cNvPr id="0" name=""/>
        <dsp:cNvSpPr/>
      </dsp:nvSpPr>
      <dsp:spPr>
        <a:xfrm>
          <a:off x="5279248" y="4710990"/>
          <a:ext cx="95358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6CC03-1419-4E02-8816-638CF6E9BCD3}">
      <dsp:nvSpPr>
        <dsp:cNvPr id="0" name=""/>
        <dsp:cNvSpPr/>
      </dsp:nvSpPr>
      <dsp:spPr>
        <a:xfrm>
          <a:off x="4802457" y="4794163"/>
          <a:ext cx="1907164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 checking</a:t>
          </a:r>
          <a:endParaRPr lang="en-US" sz="1400" kern="1200" dirty="0"/>
        </a:p>
      </dsp:txBody>
      <dsp:txXfrm>
        <a:off x="4802457" y="4794163"/>
        <a:ext cx="1907164" cy="295724"/>
      </dsp:txXfrm>
    </dsp:sp>
    <dsp:sp modelId="{3FBB455D-F200-4BA3-8A4B-AE5615495DA5}">
      <dsp:nvSpPr>
        <dsp:cNvPr id="0" name=""/>
        <dsp:cNvSpPr/>
      </dsp:nvSpPr>
      <dsp:spPr>
        <a:xfrm>
          <a:off x="6550124" y="2086435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29CD6-71A4-407E-AE3F-A9DF4AAAC1AA}">
      <dsp:nvSpPr>
        <dsp:cNvPr id="0" name=""/>
        <dsp:cNvSpPr/>
      </dsp:nvSpPr>
      <dsp:spPr>
        <a:xfrm>
          <a:off x="6550124" y="2086435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46A3D-DCE0-4E1B-9B8B-5B2E855C537B}">
      <dsp:nvSpPr>
        <dsp:cNvPr id="0" name=""/>
        <dsp:cNvSpPr/>
      </dsp:nvSpPr>
      <dsp:spPr>
        <a:xfrm>
          <a:off x="6319090" y="2169607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Solving</a:t>
          </a:r>
          <a:endParaRPr lang="en-US" sz="1400" kern="1200" dirty="0"/>
        </a:p>
      </dsp:txBody>
      <dsp:txXfrm>
        <a:off x="6319090" y="2169607"/>
        <a:ext cx="924139" cy="295724"/>
      </dsp:txXfrm>
    </dsp:sp>
    <dsp:sp modelId="{0FB2F8A8-B9B9-494F-B897-540EBC9157CF}">
      <dsp:nvSpPr>
        <dsp:cNvPr id="0" name=""/>
        <dsp:cNvSpPr/>
      </dsp:nvSpPr>
      <dsp:spPr>
        <a:xfrm>
          <a:off x="7150815" y="2742574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D97F0-2EF3-47D0-9F95-1E240EEDE1E6}">
      <dsp:nvSpPr>
        <dsp:cNvPr id="0" name=""/>
        <dsp:cNvSpPr/>
      </dsp:nvSpPr>
      <dsp:spPr>
        <a:xfrm>
          <a:off x="7150815" y="2742574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5847B-863F-4052-B638-1F104125F2A0}">
      <dsp:nvSpPr>
        <dsp:cNvPr id="0" name=""/>
        <dsp:cNvSpPr/>
      </dsp:nvSpPr>
      <dsp:spPr>
        <a:xfrm>
          <a:off x="6919780" y="2825746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 SMT </a:t>
          </a:r>
          <a:r>
            <a:rPr lang="en-US" sz="1400" i="1" kern="1200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r>
            <a:rPr lang="en-US" sz="1400" kern="1200" dirty="0" smtClean="0">
              <a:solidFill>
                <a:schemeClr val="accent4">
                  <a:lumMod val="75000"/>
                </a:schemeClr>
              </a:solidFill>
            </a:rPr>
            <a:t> </a:t>
          </a:r>
          <a:endParaRPr lang="en-US" sz="14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6919780" y="2825746"/>
        <a:ext cx="924139" cy="295724"/>
      </dsp:txXfrm>
    </dsp:sp>
    <dsp:sp modelId="{C8F92E9B-A002-4473-B9BC-1178E10AFAEA}">
      <dsp:nvSpPr>
        <dsp:cNvPr id="0" name=""/>
        <dsp:cNvSpPr/>
      </dsp:nvSpPr>
      <dsp:spPr>
        <a:xfrm>
          <a:off x="7150815" y="3398713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6D336-07C5-40D6-8C55-28B47F0100A7}">
      <dsp:nvSpPr>
        <dsp:cNvPr id="0" name=""/>
        <dsp:cNvSpPr/>
      </dsp:nvSpPr>
      <dsp:spPr>
        <a:xfrm>
          <a:off x="7150815" y="3398713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608AF-6434-4811-8D76-A819FFCCAF16}">
      <dsp:nvSpPr>
        <dsp:cNvPr id="0" name=""/>
        <dsp:cNvSpPr/>
      </dsp:nvSpPr>
      <dsp:spPr>
        <a:xfrm>
          <a:off x="6919780" y="3481885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 BAE</a:t>
          </a:r>
          <a:endParaRPr lang="en-US" sz="1400" kern="1200" dirty="0"/>
        </a:p>
      </dsp:txBody>
      <dsp:txXfrm>
        <a:off x="6919780" y="3481885"/>
        <a:ext cx="924139" cy="295724"/>
      </dsp:txXfrm>
    </dsp:sp>
    <dsp:sp modelId="{579C4178-BAB5-479D-9ABD-B92882E57EFC}">
      <dsp:nvSpPr>
        <dsp:cNvPr id="0" name=""/>
        <dsp:cNvSpPr/>
      </dsp:nvSpPr>
      <dsp:spPr>
        <a:xfrm>
          <a:off x="7620165" y="4054852"/>
          <a:ext cx="1400768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F1884-A744-4BB3-BAAE-E54C40E49009}">
      <dsp:nvSpPr>
        <dsp:cNvPr id="0" name=""/>
        <dsp:cNvSpPr/>
      </dsp:nvSpPr>
      <dsp:spPr>
        <a:xfrm>
          <a:off x="7620165" y="4054852"/>
          <a:ext cx="1400768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04F69-8B6F-485D-BF5B-7765EC980701}">
      <dsp:nvSpPr>
        <dsp:cNvPr id="0" name=""/>
        <dsp:cNvSpPr/>
      </dsp:nvSpPr>
      <dsp:spPr>
        <a:xfrm>
          <a:off x="6919780" y="4138024"/>
          <a:ext cx="2801537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 &lt;your favorite solver </a:t>
          </a:r>
          <a:r>
            <a:rPr lang="en-US" sz="1400" kern="1200" dirty="0" smtClean="0">
              <a:sym typeface="Wingdings" panose="05000000000000000000" pitchFamily="2" charset="2"/>
            </a:rPr>
            <a:t>&gt;</a:t>
          </a:r>
          <a:endParaRPr lang="en-US" sz="1400" kern="1200" dirty="0"/>
        </a:p>
      </dsp:txBody>
      <dsp:txXfrm>
        <a:off x="6919780" y="4138024"/>
        <a:ext cx="2801537" cy="295724"/>
      </dsp:txXfrm>
    </dsp:sp>
    <dsp:sp modelId="{4BA432B5-D5DB-465F-A8ED-523A8038D560}">
      <dsp:nvSpPr>
        <dsp:cNvPr id="0" name=""/>
        <dsp:cNvSpPr/>
      </dsp:nvSpPr>
      <dsp:spPr>
        <a:xfrm>
          <a:off x="7982848" y="2086435"/>
          <a:ext cx="109109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401B2-0EB8-4D6F-9583-15FD7D7FA762}">
      <dsp:nvSpPr>
        <dsp:cNvPr id="0" name=""/>
        <dsp:cNvSpPr/>
      </dsp:nvSpPr>
      <dsp:spPr>
        <a:xfrm>
          <a:off x="7982848" y="2086435"/>
          <a:ext cx="109109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B0BCC-D0D8-4094-A7DE-4CD6FD9FA789}">
      <dsp:nvSpPr>
        <dsp:cNvPr id="0" name=""/>
        <dsp:cNvSpPr/>
      </dsp:nvSpPr>
      <dsp:spPr>
        <a:xfrm>
          <a:off x="7437298" y="2169607"/>
          <a:ext cx="2182198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Concrete Execution</a:t>
          </a:r>
          <a:endParaRPr lang="en-US" sz="1400" kern="1200" dirty="0"/>
        </a:p>
      </dsp:txBody>
      <dsp:txXfrm>
        <a:off x="7437298" y="2169607"/>
        <a:ext cx="2182198" cy="295724"/>
      </dsp:txXfrm>
    </dsp:sp>
    <dsp:sp modelId="{85E8DC3D-2BB7-44E0-A9BB-543D93F57A2F}">
      <dsp:nvSpPr>
        <dsp:cNvPr id="0" name=""/>
        <dsp:cNvSpPr/>
      </dsp:nvSpPr>
      <dsp:spPr>
        <a:xfrm>
          <a:off x="10235657" y="2086435"/>
          <a:ext cx="84418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E0016-8DEC-4198-AC98-B9B6C594B7E5}">
      <dsp:nvSpPr>
        <dsp:cNvPr id="0" name=""/>
        <dsp:cNvSpPr/>
      </dsp:nvSpPr>
      <dsp:spPr>
        <a:xfrm>
          <a:off x="10235657" y="2086435"/>
          <a:ext cx="84418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8F3EC-68C1-4585-8B64-4450B68DE8D7}">
      <dsp:nvSpPr>
        <dsp:cNvPr id="0" name=""/>
        <dsp:cNvSpPr/>
      </dsp:nvSpPr>
      <dsp:spPr>
        <a:xfrm>
          <a:off x="9813565" y="2169607"/>
          <a:ext cx="1688365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Documentation</a:t>
          </a:r>
          <a:endParaRPr lang="en-US" sz="1400" kern="1200" dirty="0"/>
        </a:p>
      </dsp:txBody>
      <dsp:txXfrm>
        <a:off x="9813565" y="2169607"/>
        <a:ext cx="1688365" cy="295724"/>
      </dsp:txXfrm>
    </dsp:sp>
    <dsp:sp modelId="{D36BDF83-1659-48B3-8941-883368C8BA30}">
      <dsp:nvSpPr>
        <dsp:cNvPr id="0" name=""/>
        <dsp:cNvSpPr/>
      </dsp:nvSpPr>
      <dsp:spPr>
        <a:xfrm>
          <a:off x="11142038" y="2742574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E685E-3A14-4B91-9909-DADE1CECEA5A}">
      <dsp:nvSpPr>
        <dsp:cNvPr id="0" name=""/>
        <dsp:cNvSpPr/>
      </dsp:nvSpPr>
      <dsp:spPr>
        <a:xfrm>
          <a:off x="11142038" y="2742574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BC3BB-B7DD-4AAF-9963-2D3D2693CB22}">
      <dsp:nvSpPr>
        <dsp:cNvPr id="0" name=""/>
        <dsp:cNvSpPr/>
      </dsp:nvSpPr>
      <dsp:spPr>
        <a:xfrm>
          <a:off x="10911003" y="2825746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Latex </a:t>
          </a:r>
          <a:r>
            <a:rPr lang="en-US" sz="1400" i="1" kern="1200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/>
        </a:p>
      </dsp:txBody>
      <dsp:txXfrm>
        <a:off x="10911003" y="2825746"/>
        <a:ext cx="924139" cy="295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0DDB-BEB9-48D2-8F04-7EAC6052052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DCD1-C9EE-4091-9033-0EA34DD77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1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47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08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34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9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9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2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6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5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57E8F0-C568-41E0-BE5A-51B4982C6A0E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7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wide spectrum language for modeling, specifying, and implementing</a:t>
            </a:r>
          </a:p>
          <a:p>
            <a:r>
              <a:rPr lang="en-US" dirty="0" smtClean="0"/>
              <a:t>Joint work with Klaus </a:t>
            </a:r>
            <a:r>
              <a:rPr lang="en-US" dirty="0" smtClean="0"/>
              <a:t>Havelund, </a:t>
            </a:r>
            <a:r>
              <a:rPr lang="en-US" dirty="0" err="1" smtClean="0"/>
              <a:t>chris</a:t>
            </a:r>
            <a:r>
              <a:rPr lang="en-US" dirty="0" smtClean="0"/>
              <a:t> </a:t>
            </a:r>
            <a:r>
              <a:rPr lang="en-US" dirty="0" err="1" smtClean="0"/>
              <a:t>delp</a:t>
            </a:r>
            <a:r>
              <a:rPr lang="en-US" dirty="0" smtClean="0"/>
              <a:t>, Bradley clement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Keywords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01" y="2052918"/>
            <a:ext cx="4276725" cy="25527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Line Callout 2 5"/>
          <p:cNvSpPr/>
          <p:nvPr/>
        </p:nvSpPr>
        <p:spPr>
          <a:xfrm>
            <a:off x="6435806" y="3014434"/>
            <a:ext cx="4850860" cy="3046760"/>
          </a:xfrm>
          <a:prstGeom prst="borderCallout2">
            <a:avLst>
              <a:gd name="adj1" fmla="val 44931"/>
              <a:gd name="adj2" fmla="val -1610"/>
              <a:gd name="adj3" fmla="val 74624"/>
              <a:gd name="adj4" fmla="val -17280"/>
              <a:gd name="adj5" fmla="val 31606"/>
              <a:gd name="adj6" fmla="val -102375"/>
            </a:avLst>
          </a:prstGeom>
          <a:ln/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You can use 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view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instead of 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This is the same as writing</a:t>
            </a:r>
          </a:p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lass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MyView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extends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View {</a:t>
            </a:r>
            <a:endParaRPr lang="en-US" sz="2400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934511" y="3345024"/>
            <a:ext cx="5166049" cy="160019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1645920" rtlCol="0" anchor="t" anchorCtr="0"/>
          <a:lstStyle/>
          <a:p>
            <a:pPr algn="ctr"/>
            <a:r>
              <a:rPr lang="en-US" dirty="0" smtClean="0">
                <a:latin typeface="+mj-lt"/>
              </a:rPr>
              <a:t>Libraries</a:t>
            </a:r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specific information encoded in K libraries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b="1" dirty="0" err="1" smtClean="0"/>
              <a:t>SysML</a:t>
            </a:r>
            <a:r>
              <a:rPr lang="en-US" dirty="0" smtClean="0"/>
              <a:t> can now be completely encoded in </a:t>
            </a:r>
            <a:r>
              <a:rPr lang="en-US" b="1" dirty="0" err="1" smtClean="0"/>
              <a:t>SysMl.k</a:t>
            </a:r>
            <a:r>
              <a:rPr lang="en-US" dirty="0" smtClean="0"/>
              <a:t>, which can be used as and when needed</a:t>
            </a:r>
          </a:p>
          <a:p>
            <a:pPr lvl="1"/>
            <a:r>
              <a:rPr lang="en-US" dirty="0" smtClean="0"/>
              <a:t>Examples of other domains:</a:t>
            </a:r>
          </a:p>
          <a:p>
            <a:pPr lvl="2"/>
            <a:r>
              <a:rPr lang="en-US" dirty="0" smtClean="0"/>
              <a:t>UML</a:t>
            </a:r>
          </a:p>
          <a:p>
            <a:pPr lvl="2"/>
            <a:r>
              <a:rPr lang="en-US" dirty="0" smtClean="0"/>
              <a:t>Physics</a:t>
            </a:r>
          </a:p>
          <a:p>
            <a:pPr lvl="2"/>
            <a:r>
              <a:rPr lang="en-US" dirty="0" smtClean="0"/>
              <a:t>Mechanical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8778174" y="5596811"/>
            <a:ext cx="1066865" cy="1261189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Europa</a:t>
            </a:r>
            <a:endParaRPr lang="en-US" sz="1600" dirty="0">
              <a:latin typeface="+mj-lt"/>
            </a:endParaRP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9291699" y="4753923"/>
            <a:ext cx="19908" cy="84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Flowchart: Document 8"/>
          <p:cNvSpPr/>
          <p:nvPr/>
        </p:nvSpPr>
        <p:spPr>
          <a:xfrm>
            <a:off x="7253783" y="3667307"/>
            <a:ext cx="1062906" cy="11352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+mj-lt"/>
              </a:rPr>
              <a:t>SysML</a:t>
            </a:r>
            <a:endParaRPr lang="en-US" sz="1600" dirty="0">
              <a:latin typeface="+mj-lt"/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8655517" y="3667307"/>
            <a:ext cx="1308221" cy="11352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Mechanical</a:t>
            </a:r>
            <a:endParaRPr lang="en-US" sz="1600" dirty="0">
              <a:latin typeface="+mj-lt"/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10302566" y="3667307"/>
            <a:ext cx="1594359" cy="11352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</a:rPr>
              <a:t>...</a:t>
            </a:r>
            <a:endParaRPr lang="en-US" sz="3200" dirty="0">
              <a:latin typeface="+mj-lt"/>
            </a:endParaRPr>
          </a:p>
        </p:txBody>
      </p:sp>
      <p:cxnSp>
        <p:nvCxnSpPr>
          <p:cNvPr id="12" name="Straight Arrow Connector 11"/>
          <p:cNvCxnSpPr>
            <a:stCxn id="9" idx="2"/>
            <a:endCxn id="4" idx="0"/>
          </p:cNvCxnSpPr>
          <p:nvPr/>
        </p:nvCxnSpPr>
        <p:spPr>
          <a:xfrm>
            <a:off x="7785236" y="4727479"/>
            <a:ext cx="1526371" cy="8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4" idx="0"/>
          </p:cNvCxnSpPr>
          <p:nvPr/>
        </p:nvCxnSpPr>
        <p:spPr>
          <a:xfrm flipH="1">
            <a:off x="9311607" y="4727479"/>
            <a:ext cx="1788139" cy="8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15652"/>
            <a:ext cx="4724400" cy="3629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320" y="2015652"/>
            <a:ext cx="59340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1924037"/>
              </p:ext>
            </p:extLst>
          </p:nvPr>
        </p:nvGraphicFramePr>
        <p:xfrm>
          <a:off x="139959" y="1231641"/>
          <a:ext cx="11840547" cy="5291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1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44" y="1853248"/>
            <a:ext cx="9406591" cy="43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277" y="1252513"/>
            <a:ext cx="7486249" cy="52771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58589" y="1252513"/>
            <a:ext cx="4989937" cy="5277148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66000"/>
                  <a:lumMod val="53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62277" y="5097293"/>
            <a:ext cx="2496312" cy="1432367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66000"/>
                  <a:lumMod val="53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67318"/>
            <a:ext cx="5441838" cy="56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48" y="1252513"/>
            <a:ext cx="7486249" cy="52771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" y="1243286"/>
            <a:ext cx="3371850" cy="5286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70248" y="1252513"/>
            <a:ext cx="2111097" cy="3864236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81345" y="1252513"/>
            <a:ext cx="2966936" cy="2176487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01" y="1252513"/>
            <a:ext cx="7486249" cy="5277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0" y="1252513"/>
            <a:ext cx="4370455" cy="56054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52545" y="2665425"/>
            <a:ext cx="2645923" cy="3864236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05127" y="2480553"/>
            <a:ext cx="2645923" cy="4049107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585317" y="1639815"/>
            <a:ext cx="3715377" cy="3565231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Isosceles Triangle</a:t>
            </a:r>
          </a:p>
          <a:p>
            <a:pPr algn="ctr"/>
            <a:r>
              <a:rPr lang="en-US" dirty="0" smtClean="0"/>
              <a:t>(two sides equal)</a:t>
            </a: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>
            <a:off x="7275007" y="794851"/>
            <a:ext cx="4105656" cy="2542032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Triangle</a:t>
            </a:r>
          </a:p>
          <a:p>
            <a:pPr algn="ctr"/>
            <a:r>
              <a:rPr lang="en-US" dirty="0" smtClean="0"/>
              <a:t>(one angle at 90</a:t>
            </a:r>
            <a:r>
              <a:rPr lang="en-US" baseline="30000" dirty="0" smtClean="0"/>
              <a:t>o</a:t>
            </a:r>
            <a:r>
              <a:rPr lang="en-US" dirty="0" smtClean="0"/>
              <a:t>)</a:t>
            </a:r>
            <a:endParaRPr lang="en-US" baseline="30000" dirty="0"/>
          </a:p>
        </p:txBody>
      </p:sp>
      <p:sp>
        <p:nvSpPr>
          <p:cNvPr id="12" name="Isosceles Triangle 11"/>
          <p:cNvSpPr/>
          <p:nvPr/>
        </p:nvSpPr>
        <p:spPr>
          <a:xfrm>
            <a:off x="3744818" y="1031674"/>
            <a:ext cx="3187639" cy="230520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Equilateral Triangle</a:t>
            </a:r>
          </a:p>
          <a:p>
            <a:pPr algn="ctr"/>
            <a:r>
              <a:rPr lang="en-US" dirty="0" smtClean="0"/>
              <a:t>(three sides equal)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60731" y="4241054"/>
            <a:ext cx="2286000" cy="228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</a:p>
          <a:p>
            <a:pPr algn="ctr"/>
            <a:r>
              <a:rPr lang="en-US" dirty="0" smtClean="0"/>
              <a:t>Rectangle</a:t>
            </a:r>
          </a:p>
          <a:p>
            <a:pPr algn="ctr"/>
            <a:r>
              <a:rPr lang="en-US" dirty="0" smtClean="0"/>
              <a:t>(all sides equal)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84541" y="4241054"/>
            <a:ext cx="4001691" cy="2286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</a:p>
          <a:p>
            <a:pPr algn="ctr"/>
            <a:r>
              <a:rPr lang="en-US" dirty="0" smtClean="0"/>
              <a:t>(two sides equal)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0629" y="6342388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 of angles in triangle is 180</a:t>
            </a:r>
            <a:r>
              <a:rPr lang="en-US" sz="14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936" y="5384054"/>
            <a:ext cx="4370138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class consistency using K. Properties of shapes encoded as constraints.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based engineering community</a:t>
            </a:r>
          </a:p>
          <a:p>
            <a:pPr lvl="1"/>
            <a:r>
              <a:rPr lang="en-US" dirty="0" smtClean="0"/>
              <a:t>UML, </a:t>
            </a:r>
            <a:r>
              <a:rPr lang="en-US" dirty="0" err="1" smtClean="0"/>
              <a:t>SysML</a:t>
            </a:r>
            <a:endParaRPr lang="en-US" dirty="0" smtClean="0"/>
          </a:p>
          <a:p>
            <a:pPr lvl="1"/>
            <a:r>
              <a:rPr lang="en-US" dirty="0" smtClean="0"/>
              <a:t>Visual languages</a:t>
            </a:r>
          </a:p>
          <a:p>
            <a:pPr lvl="1"/>
            <a:r>
              <a:rPr lang="en-US" dirty="0" smtClean="0"/>
              <a:t>Semantics difficult to find/use</a:t>
            </a:r>
          </a:p>
          <a:p>
            <a:endParaRPr lang="en-US" dirty="0"/>
          </a:p>
          <a:p>
            <a:r>
              <a:rPr lang="en-US" dirty="0" smtClean="0"/>
              <a:t>Formal methods community</a:t>
            </a:r>
          </a:p>
          <a:p>
            <a:pPr lvl="1"/>
            <a:r>
              <a:rPr lang="en-US" dirty="0" smtClean="0"/>
              <a:t>Model checking, static analysis, testing</a:t>
            </a:r>
          </a:p>
          <a:p>
            <a:pPr lvl="1"/>
            <a:r>
              <a:rPr lang="en-US" dirty="0" smtClean="0"/>
              <a:t>Formal and Textual languages</a:t>
            </a:r>
          </a:p>
          <a:p>
            <a:pPr lvl="1"/>
            <a:r>
              <a:rPr lang="en-US" dirty="0" smtClean="0"/>
              <a:t>Semantics clearly defined</a:t>
            </a:r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569" y="1743667"/>
            <a:ext cx="2807198" cy="20864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062" y="4308441"/>
            <a:ext cx="2788212" cy="167316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18" name="Straight Connector 17"/>
          <p:cNvCxnSpPr/>
          <p:nvPr/>
        </p:nvCxnSpPr>
        <p:spPr>
          <a:xfrm flipV="1">
            <a:off x="320040" y="3968862"/>
            <a:ext cx="11272297" cy="1182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10389676" y="4796514"/>
            <a:ext cx="1226074" cy="905613"/>
            <a:chOff x="10413089" y="4796514"/>
            <a:chExt cx="1226074" cy="90561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3089" y="4796514"/>
              <a:ext cx="199226" cy="44841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11928" y="4796514"/>
              <a:ext cx="199226" cy="44841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82737" y="4796514"/>
              <a:ext cx="199226" cy="448413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64328" y="4948914"/>
              <a:ext cx="199226" cy="448413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16728" y="5101314"/>
              <a:ext cx="199226" cy="448413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69128" y="5253714"/>
              <a:ext cx="199226" cy="448413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5137" y="4948914"/>
              <a:ext cx="199226" cy="448413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87537" y="5101314"/>
              <a:ext cx="199226" cy="448413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39937" y="5253714"/>
              <a:ext cx="199226" cy="448413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65489" y="4948914"/>
              <a:ext cx="199226" cy="448413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17889" y="5101314"/>
              <a:ext cx="199226" cy="448413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70289" y="5253714"/>
              <a:ext cx="199226" cy="448413"/>
            </a:xfrm>
            <a:prstGeom prst="rect">
              <a:avLst/>
            </a:prstGeom>
          </p:spPr>
        </p:pic>
      </p:grpSp>
      <p:grpSp>
        <p:nvGrpSpPr>
          <p:cNvPr id="141" name="Group 140"/>
          <p:cNvGrpSpPr/>
          <p:nvPr/>
        </p:nvGrpSpPr>
        <p:grpSpPr>
          <a:xfrm>
            <a:off x="10389676" y="2511641"/>
            <a:ext cx="1226074" cy="905613"/>
            <a:chOff x="10366263" y="2511641"/>
            <a:chExt cx="1226074" cy="905613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6263" y="2511641"/>
              <a:ext cx="199226" cy="448413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5102" y="2511641"/>
              <a:ext cx="199226" cy="448413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5911" y="2511641"/>
              <a:ext cx="199226" cy="448413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17502" y="2664041"/>
              <a:ext cx="199226" cy="448413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9902" y="2816441"/>
              <a:ext cx="199226" cy="448413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22302" y="2968841"/>
              <a:ext cx="199226" cy="448413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88311" y="2664041"/>
              <a:ext cx="199226" cy="448413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0711" y="2816441"/>
              <a:ext cx="199226" cy="448413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93111" y="2968841"/>
              <a:ext cx="199226" cy="448413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663" y="2664041"/>
              <a:ext cx="199226" cy="448413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1063" y="2816441"/>
              <a:ext cx="199226" cy="448413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3463" y="2968841"/>
              <a:ext cx="199226" cy="448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7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80044" y="1798745"/>
            <a:ext cx="6631912" cy="4752779"/>
            <a:chOff x="2780044" y="1798745"/>
            <a:chExt cx="6631912" cy="4752779"/>
          </a:xfrm>
        </p:grpSpPr>
        <p:sp>
          <p:nvSpPr>
            <p:cNvPr id="4" name="Oval 3"/>
            <p:cNvSpPr/>
            <p:nvPr/>
          </p:nvSpPr>
          <p:spPr>
            <a:xfrm>
              <a:off x="2780044" y="2992734"/>
              <a:ext cx="1113232" cy="113388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off</a:t>
              </a:r>
              <a:endParaRPr 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539383" y="2992734"/>
              <a:ext cx="1113232" cy="113388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ready</a:t>
              </a:r>
              <a:endParaRPr 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8298724" y="2992734"/>
              <a:ext cx="1113232" cy="113388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firing</a:t>
              </a:r>
              <a:endParaRPr 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Curved Connector 7"/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4716158" y="1613065"/>
              <a:ext cx="18857" cy="2759339"/>
            </a:xfrm>
            <a:prstGeom prst="curvedConnector3">
              <a:avLst>
                <a:gd name="adj1" fmla="val 4806591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7475499" y="1613064"/>
              <a:ext cx="18857" cy="2759341"/>
            </a:xfrm>
            <a:prstGeom prst="curvedConnector3">
              <a:avLst>
                <a:gd name="adj1" fmla="val 4885717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6" idx="4"/>
              <a:endCxn id="4" idx="4"/>
            </p:cNvCxnSpPr>
            <p:nvPr/>
          </p:nvCxnSpPr>
          <p:spPr>
            <a:xfrm rot="5400000">
              <a:off x="6095830" y="1367280"/>
              <a:ext cx="18857" cy="5518680"/>
            </a:xfrm>
            <a:prstGeom prst="curvedConnector3">
              <a:avLst>
                <a:gd name="adj1" fmla="val 10740661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285599" y="1798745"/>
              <a:ext cx="879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urn_on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89421" y="1805163"/>
              <a:ext cx="590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fire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51744" y="6094545"/>
              <a:ext cx="1428219" cy="456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urn_off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8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80044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539383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98724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firing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4716158" y="1613065"/>
            <a:ext cx="18857" cy="2759339"/>
          </a:xfrm>
          <a:prstGeom prst="curvedConnector3">
            <a:avLst>
              <a:gd name="adj1" fmla="val 48065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6" idx="0"/>
          </p:cNvCxnSpPr>
          <p:nvPr/>
        </p:nvCxnSpPr>
        <p:spPr>
          <a:xfrm rot="5400000" flipH="1" flipV="1">
            <a:off x="7475499" y="1613064"/>
            <a:ext cx="18857" cy="2759341"/>
          </a:xfrm>
          <a:prstGeom prst="curvedConnector3">
            <a:avLst>
              <a:gd name="adj1" fmla="val 4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4" idx="4"/>
          </p:cNvCxnSpPr>
          <p:nvPr/>
        </p:nvCxnSpPr>
        <p:spPr>
          <a:xfrm rot="5400000">
            <a:off x="6095830" y="1367280"/>
            <a:ext cx="18857" cy="5518680"/>
          </a:xfrm>
          <a:prstGeom prst="curvedConnector3">
            <a:avLst>
              <a:gd name="adj1" fmla="val 10740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85600" y="1798745"/>
            <a:ext cx="8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89421" y="1805163"/>
            <a:ext cx="59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1744" y="6094545"/>
            <a:ext cx="1428219" cy="456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43599" y="6085115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67642" y="2831197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85319" y="2831197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99194" y="1772313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74108" y="175257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87674" y="295450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5193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011277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77061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firing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7188052" y="1472388"/>
            <a:ext cx="18857" cy="2759339"/>
          </a:xfrm>
          <a:prstGeom prst="curvedConnector3">
            <a:avLst>
              <a:gd name="adj1" fmla="val 48065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6" idx="0"/>
          </p:cNvCxnSpPr>
          <p:nvPr/>
        </p:nvCxnSpPr>
        <p:spPr>
          <a:xfrm rot="5400000" flipH="1" flipV="1">
            <a:off x="9947393" y="1472387"/>
            <a:ext cx="18857" cy="2759341"/>
          </a:xfrm>
          <a:prstGeom prst="curvedConnector3">
            <a:avLst>
              <a:gd name="adj1" fmla="val 4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4" idx="4"/>
          </p:cNvCxnSpPr>
          <p:nvPr/>
        </p:nvCxnSpPr>
        <p:spPr>
          <a:xfrm rot="5400000">
            <a:off x="8567724" y="1226603"/>
            <a:ext cx="18857" cy="5518680"/>
          </a:xfrm>
          <a:prstGeom prst="curvedConnector3">
            <a:avLst>
              <a:gd name="adj1" fmla="val 10740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4"/>
            <a:endCxn id="4" idx="4"/>
          </p:cNvCxnSpPr>
          <p:nvPr/>
        </p:nvCxnSpPr>
        <p:spPr>
          <a:xfrm rot="5400000">
            <a:off x="7188053" y="2606274"/>
            <a:ext cx="18857" cy="2759339"/>
          </a:xfrm>
          <a:prstGeom prst="curvedConnector3">
            <a:avLst>
              <a:gd name="adj1" fmla="val 496483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7494" y="1658068"/>
            <a:ext cx="8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61315" y="1664486"/>
            <a:ext cx="59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23638" y="5953868"/>
            <a:ext cx="1428219" cy="456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2569" y="4574510"/>
            <a:ext cx="82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902" y="2301073"/>
            <a:ext cx="3818374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Defect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modeler introduces a transition that takes the state machine from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 when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 is issued. This makes the state machine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non-deterministic,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which is caught by K.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6380" y="597087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423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68100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81975" y="165806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216259" y="1618319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12257" y="2746041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1974" y="457451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5193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011277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77061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firing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7188052" y="1472388"/>
            <a:ext cx="18857" cy="2759339"/>
          </a:xfrm>
          <a:prstGeom prst="curvedConnector3">
            <a:avLst>
              <a:gd name="adj1" fmla="val 48065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6" idx="0"/>
          </p:cNvCxnSpPr>
          <p:nvPr/>
        </p:nvCxnSpPr>
        <p:spPr>
          <a:xfrm rot="5400000" flipH="1" flipV="1">
            <a:off x="9947393" y="1472387"/>
            <a:ext cx="18857" cy="2759341"/>
          </a:xfrm>
          <a:prstGeom prst="curvedConnector3">
            <a:avLst>
              <a:gd name="adj1" fmla="val 4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4" idx="4"/>
          </p:cNvCxnSpPr>
          <p:nvPr/>
        </p:nvCxnSpPr>
        <p:spPr>
          <a:xfrm rot="5400000">
            <a:off x="8567724" y="1226603"/>
            <a:ext cx="18857" cy="5518680"/>
          </a:xfrm>
          <a:prstGeom prst="curvedConnector3">
            <a:avLst>
              <a:gd name="adj1" fmla="val 10740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4"/>
            <a:endCxn id="5" idx="4"/>
          </p:cNvCxnSpPr>
          <p:nvPr/>
        </p:nvCxnSpPr>
        <p:spPr>
          <a:xfrm rot="5400000">
            <a:off x="9947564" y="2606272"/>
            <a:ext cx="12700" cy="2759341"/>
          </a:xfrm>
          <a:prstGeom prst="curvedConnector3">
            <a:avLst>
              <a:gd name="adj1" fmla="val 528131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7494" y="1658068"/>
            <a:ext cx="8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61315" y="1664486"/>
            <a:ext cx="59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23638" y="5953868"/>
            <a:ext cx="1428219" cy="456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98379" y="4192673"/>
            <a:ext cx="131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902" y="2301073"/>
            <a:ext cx="3818374" cy="3139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Defect 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Due to a miscommunication between modelers, it was thought that when the rocket is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turned off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state, it will go back to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state. Again, the state machine becomes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non-deterministic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which is caught by K.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6380" y="597087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423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68100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81975" y="165806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16259" y="1618319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2257" y="2746041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84462" y="407267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9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1837" y="3959429"/>
            <a:ext cx="3768128" cy="30106"/>
          </a:xfrm>
          <a:prstGeom prst="line">
            <a:avLst/>
          </a:prstGeom>
          <a:ln>
            <a:headEnd type="triangle" w="lg" len="lg"/>
            <a:tailEnd type="non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69511" y="2833733"/>
            <a:ext cx="4916722" cy="29755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69511" y="5114014"/>
            <a:ext cx="4472105" cy="14616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273014" y="2482920"/>
            <a:ext cx="485372" cy="30445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stablish_clock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72921" y="382665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149965" y="2833735"/>
            <a:ext cx="2123048" cy="11558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49965" y="3975496"/>
            <a:ext cx="2123048" cy="113851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454860" y="3829789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96240" y="382665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4117" y="3085880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4117" y="452404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21374" y="2685733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678048" y="2700612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29104" y="4965754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168591" y="495113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8170" y="4106238"/>
            <a:ext cx="1078606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ower_on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6454" y="3530523"/>
            <a:ext cx="2125831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power_off_cameras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96242" y="4106237"/>
            <a:ext cx="2125831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ick_boot_image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10045" y="2779307"/>
            <a:ext cx="727610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68349" y="4783905"/>
            <a:ext cx="2565803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ower_on_star_sensor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24458" y="2384018"/>
            <a:ext cx="1093947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nit_evr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96959" y="2967607"/>
            <a:ext cx="2082753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vr_service_start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78260" y="4640752"/>
            <a:ext cx="2082753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ount_flash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94560" y="5233271"/>
            <a:ext cx="2382869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ower_on_navigation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Curved Connector 44"/>
          <p:cNvCxnSpPr>
            <a:stCxn id="27" idx="4"/>
            <a:endCxn id="29" idx="2"/>
          </p:cNvCxnSpPr>
          <p:nvPr/>
        </p:nvCxnSpPr>
        <p:spPr>
          <a:xfrm rot="5400000">
            <a:off x="6891696" y="3748895"/>
            <a:ext cx="2117144" cy="642328"/>
          </a:xfrm>
          <a:prstGeom prst="curvedConnector4">
            <a:avLst>
              <a:gd name="adj1" fmla="val 39983"/>
              <a:gd name="adj2" fmla="val 130896"/>
            </a:avLst>
          </a:prstGeom>
          <a:ln w="41275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102041" y="3924912"/>
            <a:ext cx="2125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together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4950" y="2162550"/>
            <a:ext cx="2464297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Only specify partial order for a timeline.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43356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1" y="266251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Strengthen i</a:t>
            </a:r>
            <a:r>
              <a:rPr lang="en-US" dirty="0" smtClean="0"/>
              <a:t>ntegrating </a:t>
            </a:r>
            <a:r>
              <a:rPr lang="en-US" dirty="0" smtClean="0"/>
              <a:t>with the </a:t>
            </a:r>
            <a:r>
              <a:rPr lang="en-US" dirty="0" smtClean="0"/>
              <a:t>MD and </a:t>
            </a:r>
            <a:r>
              <a:rPr lang="en-US" dirty="0" smtClean="0"/>
              <a:t>MMS for Europa</a:t>
            </a:r>
          </a:p>
          <a:p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 smtClean="0"/>
              <a:t>analysis on Europa models using our K infrastructure</a:t>
            </a:r>
          </a:p>
          <a:p>
            <a:r>
              <a:rPr lang="en-US" dirty="0"/>
              <a:t>D</a:t>
            </a:r>
            <a:r>
              <a:rPr lang="en-US" dirty="0" smtClean="0"/>
              <a:t>evelop </a:t>
            </a:r>
            <a:r>
              <a:rPr lang="en-US" dirty="0" smtClean="0"/>
              <a:t>domain specific </a:t>
            </a:r>
            <a:r>
              <a:rPr lang="en-US" dirty="0" smtClean="0"/>
              <a:t>libraries</a:t>
            </a:r>
          </a:p>
          <a:p>
            <a:r>
              <a:rPr lang="en-US" dirty="0" smtClean="0"/>
              <a:t>Integration with external tools such as Mathematica etc.</a:t>
            </a:r>
            <a:endParaRPr lang="en-US" dirty="0" smtClean="0"/>
          </a:p>
          <a:p>
            <a:r>
              <a:rPr lang="en-US" dirty="0" smtClean="0"/>
              <a:t>Improving our language and infrastructure as needed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77334" y="3244334"/>
            <a:ext cx="523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your time and attention!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39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MBE users are starting to perform analysis</a:t>
            </a:r>
          </a:p>
          <a:p>
            <a:r>
              <a:rPr lang="en-US" dirty="0" smtClean="0"/>
              <a:t>Most diagrams are class diagrams, which show structure</a:t>
            </a:r>
          </a:p>
          <a:p>
            <a:r>
              <a:rPr lang="en-US" dirty="0" smtClean="0"/>
              <a:t>Some diagrams are state machines or other forms of behavior</a:t>
            </a:r>
          </a:p>
          <a:p>
            <a:r>
              <a:rPr lang="en-US" dirty="0" smtClean="0"/>
              <a:t>Looking to encode a lot of </a:t>
            </a:r>
            <a:r>
              <a:rPr lang="en-US" i="1" dirty="0" smtClean="0"/>
              <a:t>requirements</a:t>
            </a:r>
            <a:r>
              <a:rPr lang="en-US" dirty="0" smtClean="0"/>
              <a:t> or </a:t>
            </a:r>
            <a:r>
              <a:rPr lang="en-US" i="1" dirty="0" smtClean="0"/>
              <a:t>constraints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Formal methods community is all about analysis</a:t>
            </a:r>
          </a:p>
          <a:p>
            <a:r>
              <a:rPr lang="en-US" dirty="0" smtClean="0"/>
              <a:t>Static and dynamic analysis</a:t>
            </a:r>
          </a:p>
          <a:p>
            <a:r>
              <a:rPr lang="en-US" dirty="0" smtClean="0"/>
              <a:t>Semantic and syntactic analysis </a:t>
            </a:r>
          </a:p>
          <a:p>
            <a:r>
              <a:rPr lang="en-US" dirty="0" smtClean="0"/>
              <a:t>Automated theorem proving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6-Point Star 4"/>
          <p:cNvSpPr/>
          <p:nvPr/>
        </p:nvSpPr>
        <p:spPr>
          <a:xfrm>
            <a:off x="7977673" y="3494314"/>
            <a:ext cx="3966293" cy="3111759"/>
          </a:xfrm>
          <a:prstGeom prst="star6">
            <a:avLst>
              <a:gd name="adj" fmla="val 25071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Our job is to make these worlds become one!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121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 goal is really the same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11914" y="2039107"/>
            <a:ext cx="3000788" cy="914400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7211914" y="4607216"/>
            <a:ext cx="3000788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implementation</a:t>
            </a: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8712308" y="2953508"/>
            <a:ext cx="0" cy="1653709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7392" y="1850195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Create models</a:t>
            </a:r>
          </a:p>
          <a:p>
            <a:r>
              <a:rPr lang="en-US" dirty="0" smtClean="0"/>
              <a:t>Analyze for correctness</a:t>
            </a:r>
          </a:p>
          <a:p>
            <a:r>
              <a:rPr lang="en-US" dirty="0" smtClean="0"/>
              <a:t>Discover problems at each level</a:t>
            </a:r>
          </a:p>
          <a:p>
            <a:r>
              <a:rPr lang="en-US" dirty="0" smtClean="0"/>
              <a:t>Eventually produce implementations</a:t>
            </a:r>
          </a:p>
          <a:p>
            <a:r>
              <a:rPr lang="en-US" dirty="0" smtClean="0"/>
              <a:t>Rinse and repeat…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Language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Packages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Properties 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Constraints</a:t>
            </a:r>
          </a:p>
          <a:p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Multiplicities</a:t>
            </a:r>
          </a:p>
          <a:p>
            <a:pPr lvl="1"/>
            <a:r>
              <a:rPr lang="en-US" dirty="0" smtClean="0"/>
              <a:t>Modifiers: part, ordered, unique, source, target</a:t>
            </a:r>
          </a:p>
          <a:p>
            <a:r>
              <a:rPr lang="en-US" dirty="0" smtClean="0"/>
              <a:t>Annotations</a:t>
            </a:r>
          </a:p>
          <a:p>
            <a:r>
              <a:rPr lang="en-US" dirty="0" smtClean="0"/>
              <a:t>Extensible keyword set</a:t>
            </a:r>
          </a:p>
          <a:p>
            <a:r>
              <a:rPr lang="en-US" dirty="0" smtClean="0"/>
              <a:t>Collections (</a:t>
            </a:r>
            <a:r>
              <a:rPr lang="en-US" dirty="0" err="1" smtClean="0"/>
              <a:t>Seq</a:t>
            </a:r>
            <a:r>
              <a:rPr lang="en-US" dirty="0" smtClean="0"/>
              <a:t>, Bag, 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0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view</a:t>
            </a:r>
          </a:p>
          <a:p>
            <a:pPr lvl="1"/>
            <a:r>
              <a:rPr lang="en-US" dirty="0" smtClean="0"/>
              <a:t>Sets of atomic objects</a:t>
            </a:r>
          </a:p>
          <a:p>
            <a:pPr lvl="1"/>
            <a:r>
              <a:rPr lang="en-US" dirty="0" smtClean="0"/>
              <a:t>Relations between objects</a:t>
            </a:r>
          </a:p>
          <a:p>
            <a:r>
              <a:rPr lang="en-US" dirty="0" smtClean="0"/>
              <a:t>Easily specify constraints, functions, behaviors</a:t>
            </a:r>
          </a:p>
          <a:p>
            <a:r>
              <a:rPr lang="en-US" dirty="0" smtClean="0"/>
              <a:t>Extensible using </a:t>
            </a:r>
          </a:p>
          <a:p>
            <a:pPr lvl="1"/>
            <a:r>
              <a:rPr lang="en-US" dirty="0" smtClean="0"/>
              <a:t>Keyword extension </a:t>
            </a:r>
          </a:p>
          <a:p>
            <a:pPr lvl="1"/>
            <a:r>
              <a:rPr lang="en-US" dirty="0" smtClean="0"/>
              <a:t>Libraries</a:t>
            </a:r>
          </a:p>
          <a:p>
            <a:r>
              <a:rPr lang="en-US" dirty="0" smtClean="0"/>
              <a:t>Rich </a:t>
            </a:r>
            <a:r>
              <a:rPr lang="en-US" dirty="0"/>
              <a:t>expression language: Predicate logic, OCL, Set theories, General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77328" y="1753831"/>
            <a:ext cx="6423938" cy="3127625"/>
          </a:xfrm>
        </p:spPr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b="1" dirty="0" smtClean="0">
                <a:solidFill>
                  <a:srgbClr val="FFC000"/>
                </a:solidFill>
              </a:rPr>
              <a:t>Spacecraft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is said to have the </a:t>
            </a:r>
            <a:r>
              <a:rPr lang="en-US" b="1" dirty="0" smtClean="0">
                <a:solidFill>
                  <a:srgbClr val="00B050"/>
                </a:solidFill>
              </a:rPr>
              <a:t>property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“instruments”.</a:t>
            </a:r>
          </a:p>
          <a:p>
            <a:r>
              <a:rPr lang="en-US" dirty="0" smtClean="0"/>
              <a:t>MBE </a:t>
            </a:r>
            <a:r>
              <a:rPr lang="en-US" dirty="0" smtClean="0"/>
              <a:t>refers to this as a “relation”</a:t>
            </a:r>
          </a:p>
          <a:p>
            <a:r>
              <a:rPr lang="en-US" dirty="0" smtClean="0"/>
              <a:t>FM refers to this as a “field”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79053" y="268274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896030" y="4365384"/>
                <a:ext cx="79162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𝑖𝑛𝑠𝑡𝑟𝑢𝑚𝑒𝑛𝑡𝑠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𝐼𝑛𝑠𝑡𝑟𝑢𝑚𝑒𝑛𝑡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030" y="4365384"/>
                <a:ext cx="791627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77824" y="1777825"/>
            <a:ext cx="2221992" cy="127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+mj-lt"/>
              </a:rPr>
              <a:t>Spacecraft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7824" y="2186509"/>
            <a:ext cx="2221992" cy="874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822960" rtlCol="0" anchor="t" anchorCtr="0"/>
          <a:lstStyle/>
          <a:p>
            <a:pPr algn="ctr"/>
            <a:r>
              <a:rPr lang="en-US" sz="1600" dirty="0" err="1">
                <a:latin typeface="+mj-lt"/>
              </a:rPr>
              <a:t>n</a:t>
            </a:r>
            <a:r>
              <a:rPr lang="en-US" sz="1600" dirty="0" err="1" smtClean="0">
                <a:latin typeface="+mj-lt"/>
              </a:rPr>
              <a:t>ame:String</a:t>
            </a:r>
            <a:endParaRPr lang="en-US" sz="16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9053" y="525847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7824" y="4353549"/>
            <a:ext cx="2221992" cy="127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+mj-lt"/>
              </a:rPr>
              <a:t>Spacecraft</a:t>
            </a:r>
            <a:endParaRPr lang="en-US" sz="16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7824" y="4762233"/>
            <a:ext cx="2221992" cy="874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731520" rtlCol="0" anchor="t" anchorCtr="0"/>
          <a:lstStyle/>
          <a:p>
            <a:pPr algn="ctr"/>
            <a:r>
              <a:rPr lang="en-US" sz="1600" dirty="0">
                <a:latin typeface="+mj-lt"/>
              </a:rPr>
              <a:t>w</a:t>
            </a:r>
            <a:r>
              <a:rPr lang="en-US" sz="1600" dirty="0" smtClean="0">
                <a:latin typeface="+mj-lt"/>
              </a:rPr>
              <a:t>eight : </a:t>
            </a:r>
            <a:r>
              <a:rPr lang="en-US" sz="1600" dirty="0" err="1" smtClean="0">
                <a:latin typeface="+mj-lt"/>
              </a:rPr>
              <a:t>Int</a:t>
            </a:r>
            <a:endParaRPr lang="en-US" sz="1600" dirty="0">
              <a:latin typeface="+mj-lt"/>
            </a:endParaRPr>
          </a:p>
        </p:txBody>
      </p:sp>
      <p:cxnSp>
        <p:nvCxnSpPr>
          <p:cNvPr id="14" name="Straight Connector 13"/>
          <p:cNvCxnSpPr>
            <a:stCxn id="9" idx="2"/>
            <a:endCxn id="11" idx="0"/>
          </p:cNvCxnSpPr>
          <p:nvPr/>
        </p:nvCxnSpPr>
        <p:spPr>
          <a:xfrm>
            <a:off x="1988820" y="3061255"/>
            <a:ext cx="0" cy="12922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85708" y="308889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0..1</a:t>
            </a:r>
            <a:endParaRPr lang="en-US" sz="12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8820" y="4088385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1..* instruments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42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9053" y="268274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R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824" y="1777825"/>
            <a:ext cx="2221992" cy="127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+mj-lt"/>
              </a:rPr>
              <a:t>Spacecraft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7824" y="2186509"/>
            <a:ext cx="2221992" cy="874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822960" rtlCol="0" anchor="t" anchorCtr="0"/>
          <a:lstStyle/>
          <a:p>
            <a:pPr algn="ctr"/>
            <a:r>
              <a:rPr lang="en-US" sz="1600" dirty="0" err="1">
                <a:latin typeface="+mj-lt"/>
              </a:rPr>
              <a:t>n</a:t>
            </a:r>
            <a:r>
              <a:rPr lang="en-US" sz="1600" dirty="0" err="1" smtClean="0">
                <a:latin typeface="+mj-lt"/>
              </a:rPr>
              <a:t>ame:String</a:t>
            </a:r>
            <a:endParaRPr lang="en-US" sz="16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9053" y="525847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7824" y="4353549"/>
            <a:ext cx="2221992" cy="127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+mj-lt"/>
              </a:rPr>
              <a:t>Spacecraft</a:t>
            </a:r>
            <a:endParaRPr lang="en-US" sz="16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7824" y="4762233"/>
            <a:ext cx="2221992" cy="874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731520" rtlCol="0" anchor="t" anchorCtr="0"/>
          <a:lstStyle/>
          <a:p>
            <a:pPr algn="ctr"/>
            <a:r>
              <a:rPr lang="en-US" sz="1600" dirty="0">
                <a:latin typeface="+mj-lt"/>
              </a:rPr>
              <a:t>w</a:t>
            </a:r>
            <a:r>
              <a:rPr lang="en-US" sz="1600" dirty="0" smtClean="0">
                <a:latin typeface="+mj-lt"/>
              </a:rPr>
              <a:t>eight : </a:t>
            </a:r>
            <a:r>
              <a:rPr lang="en-US" sz="1600" dirty="0" err="1" smtClean="0">
                <a:latin typeface="+mj-lt"/>
              </a:rPr>
              <a:t>Int</a:t>
            </a:r>
            <a:endParaRPr lang="en-US" sz="1600" dirty="0">
              <a:latin typeface="+mj-lt"/>
            </a:endParaRPr>
          </a:p>
        </p:txBody>
      </p:sp>
      <p:cxnSp>
        <p:nvCxnSpPr>
          <p:cNvPr id="13" name="Straight Connector 12"/>
          <p:cNvCxnSpPr>
            <a:stCxn id="9" idx="2"/>
            <a:endCxn id="11" idx="0"/>
          </p:cNvCxnSpPr>
          <p:nvPr/>
        </p:nvCxnSpPr>
        <p:spPr>
          <a:xfrm>
            <a:off x="1988820" y="3061255"/>
            <a:ext cx="0" cy="12922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5708" y="308889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0..1</a:t>
            </a:r>
            <a:endParaRPr lang="en-US" sz="12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8820" y="4088385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1..* instruments</a:t>
            </a:r>
            <a:endParaRPr lang="en-US" sz="12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255706" y="3648842"/>
                <a:ext cx="38504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𝐼𝑛𝑡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3648842"/>
                <a:ext cx="385047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41" r="-79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255706" y="1858961"/>
                <a:ext cx="64765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𝑇𝑤𝑜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𝑆𝑝𝑎𝑐𝑒𝑐𝑟𝑎𝑓𝑡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</m:oMath>
                  </m:oMathPara>
                </a14:m>
                <a:endParaRPr lang="en-US" sz="3200" b="0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1858961"/>
                <a:ext cx="647658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255706" y="3093252"/>
                <a:ext cx="4086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𝑆𝑝𝑎𝑐𝑒𝑐𝑟𝑎𝑓𝑡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𝑆𝑡𝑟𝑖𝑛𝑔</m:t>
                      </m:r>
                    </m:oMath>
                  </m:oMathPara>
                </a14:m>
                <a:endParaRPr lang="en-US" sz="2400" b="0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3093252"/>
                <a:ext cx="4086311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64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255706" y="4204432"/>
                <a:ext cx="69566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  <m:r>
                        <a:rPr lang="en-US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card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𝑆𝑝𝑎𝑐𝑒𝑐𝑟𝑎𝑓𝑡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}≤1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4204432"/>
                <a:ext cx="69566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8" r="-35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255706" y="2537662"/>
                <a:ext cx="42239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𝑆𝑝𝑎𝑐𝑒𝑐𝑟𝑎𝑓𝑡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2537662"/>
                <a:ext cx="422391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22" r="-72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255706" y="4760022"/>
                <a:ext cx="66707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card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4760022"/>
                <a:ext cx="667073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3" r="-457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255706" y="5315615"/>
                <a:ext cx="68392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𝑆𝑝𝑎𝑐𝑒𝑐𝑟𝑎𝑓𝑡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card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𝑆𝑡𝑟𝑖𝑛𝑔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𝑛𝑎𝑚𝑒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5315615"/>
                <a:ext cx="68392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9" r="-357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3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Keywords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860" b="36422"/>
          <a:stretch/>
        </p:blipFill>
        <p:spPr>
          <a:xfrm>
            <a:off x="990701" y="2052918"/>
            <a:ext cx="4111651" cy="16229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Line Callout 2 4"/>
          <p:cNvSpPr/>
          <p:nvPr/>
        </p:nvSpPr>
        <p:spPr>
          <a:xfrm>
            <a:off x="6637176" y="1661062"/>
            <a:ext cx="4474724" cy="1099226"/>
          </a:xfrm>
          <a:prstGeom prst="borderCallout2">
            <a:avLst>
              <a:gd name="adj1" fmla="val 18750"/>
              <a:gd name="adj2" fmla="val -8333"/>
              <a:gd name="adj3" fmla="val 6866"/>
              <a:gd name="adj4" fmla="val -50238"/>
              <a:gd name="adj5" fmla="val 111200"/>
              <a:gd name="adj6" fmla="val -104005"/>
            </a:avLst>
          </a:prstGeom>
          <a:ln/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“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view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” is now a new keyword that can be used in the model!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56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377</TotalTime>
  <Words>730</Words>
  <Application>Microsoft Office PowerPoint</Application>
  <PresentationFormat>Widescreen</PresentationFormat>
  <Paragraphs>223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Courier New</vt:lpstr>
      <vt:lpstr>Verdana</vt:lpstr>
      <vt:lpstr>Wingdings</vt:lpstr>
      <vt:lpstr>Wingdings 3</vt:lpstr>
      <vt:lpstr>Ion</vt:lpstr>
      <vt:lpstr>K</vt:lpstr>
      <vt:lpstr>Motivation</vt:lpstr>
      <vt:lpstr>Some Observations</vt:lpstr>
      <vt:lpstr>But the goal is really the same</vt:lpstr>
      <vt:lpstr>K Language Constructs</vt:lpstr>
      <vt:lpstr>Salient Points</vt:lpstr>
      <vt:lpstr>Properties</vt:lpstr>
      <vt:lpstr>Relational View</vt:lpstr>
      <vt:lpstr>Extensible Keywords</vt:lpstr>
      <vt:lpstr>Extensible Keywords</vt:lpstr>
      <vt:lpstr>Domains</vt:lpstr>
      <vt:lpstr>Annotations</vt:lpstr>
      <vt:lpstr>Analysis</vt:lpstr>
      <vt:lpstr>Examples and Demo</vt:lpstr>
      <vt:lpstr>Spacecraft Example</vt:lpstr>
      <vt:lpstr>Spacecraft Example</vt:lpstr>
      <vt:lpstr>Spacecraft Example</vt:lpstr>
      <vt:lpstr>Spacecraft Example</vt:lpstr>
      <vt:lpstr>Shapes</vt:lpstr>
      <vt:lpstr>State machine</vt:lpstr>
      <vt:lpstr>State machine</vt:lpstr>
      <vt:lpstr>State machine</vt:lpstr>
      <vt:lpstr>State machine</vt:lpstr>
      <vt:lpstr>Scheduler</vt:lpstr>
      <vt:lpstr>Further…</vt:lpstr>
      <vt:lpstr>Questions</vt:lpstr>
    </vt:vector>
  </TitlesOfParts>
  <Company>JPL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</dc:title>
  <dc:creator>Kumar, Rahul (393A)</dc:creator>
  <cp:lastModifiedBy>Kumar, Rahul (393A)</cp:lastModifiedBy>
  <cp:revision>185</cp:revision>
  <dcterms:created xsi:type="dcterms:W3CDTF">2015-03-09T18:30:12Z</dcterms:created>
  <dcterms:modified xsi:type="dcterms:W3CDTF">2015-07-08T20:17:55Z</dcterms:modified>
</cp:coreProperties>
</file>