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F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37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5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5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7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977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7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5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6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5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89D8EC-0F64-4D65-B5C0-307CA2FB7818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6B637F-0BCA-408C-9E80-77068E60D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with 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Checking our models and verifying the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5317" y="1639815"/>
            <a:ext cx="3715377" cy="3565231"/>
          </a:xfrm>
          <a:prstGeom prst="triangl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Isosceles Triangle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>
            <a:off x="7275007" y="794851"/>
            <a:ext cx="4105656" cy="2542032"/>
          </a:xfrm>
          <a:prstGeom prst="rt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Triangle</a:t>
            </a:r>
          </a:p>
          <a:p>
            <a:pPr algn="ctr"/>
            <a:r>
              <a:rPr lang="en-US" dirty="0" smtClean="0"/>
              <a:t>(one angle at </a:t>
            </a:r>
            <a:r>
              <a:rPr lang="en-US" dirty="0" smtClean="0"/>
              <a:t>90</a:t>
            </a:r>
            <a:r>
              <a:rPr lang="en-US" baseline="30000" dirty="0" smtClean="0"/>
              <a:t>o</a:t>
            </a:r>
            <a:r>
              <a:rPr lang="en-US" dirty="0" smtClean="0"/>
              <a:t>)</a:t>
            </a:r>
            <a:endParaRPr lang="en-US" baseline="30000" dirty="0"/>
          </a:p>
        </p:txBody>
      </p:sp>
      <p:sp>
        <p:nvSpPr>
          <p:cNvPr id="12" name="Isosceles Triangle 11"/>
          <p:cNvSpPr/>
          <p:nvPr/>
        </p:nvSpPr>
        <p:spPr>
          <a:xfrm>
            <a:off x="3744818" y="1031674"/>
            <a:ext cx="3187639" cy="2305209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Equilateral Triangle</a:t>
            </a:r>
          </a:p>
          <a:p>
            <a:pPr algn="ctr"/>
            <a:r>
              <a:rPr lang="en-US" dirty="0" smtClean="0"/>
              <a:t>(three sides equal)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60731" y="4241054"/>
            <a:ext cx="2286000" cy="2286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</a:t>
            </a:r>
          </a:p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(all sides equal)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84541" y="4241054"/>
            <a:ext cx="4001691" cy="228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Rectangle</a:t>
            </a:r>
          </a:p>
          <a:p>
            <a:pPr algn="ctr"/>
            <a:r>
              <a:rPr lang="en-US" dirty="0" smtClean="0"/>
              <a:t>(two sides equal)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0629" y="634238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 of angles in triangle is 180</a:t>
            </a:r>
            <a:r>
              <a:rPr lang="en-US" sz="14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936" y="5384054"/>
            <a:ext cx="437013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class consistency using K. Properties of shapes encoded as constraints.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8004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39383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9872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4716158" y="1613065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7475499" y="1613064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6095830" y="1367280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5600" y="1798745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89421" y="1805163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1744" y="6094545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78004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539383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98724" y="2992734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4716158" y="1613065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7475499" y="1613064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6095830" y="1367280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85600" y="1798745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89421" y="1805163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1744" y="6094545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43599" y="6085115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67642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85319" y="2831197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9194" y="1772313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74108" y="175257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87674" y="295450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4"/>
            <a:endCxn id="4" idx="4"/>
          </p:cNvCxnSpPr>
          <p:nvPr/>
        </p:nvCxnSpPr>
        <p:spPr>
          <a:xfrm rot="5400000">
            <a:off x="7188053" y="2606274"/>
            <a:ext cx="18857" cy="2759339"/>
          </a:xfrm>
          <a:prstGeom prst="curvedConnector3">
            <a:avLst>
              <a:gd name="adj1" fmla="val 496483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2569" y="4574510"/>
            <a:ext cx="82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modeler introduces a transition that takes the state machine from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 when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 is issued. This makes the state machine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which is caught by K.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81974" y="457451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machine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25193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011277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770618" y="2852057"/>
            <a:ext cx="1113232" cy="113388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firing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Curved Connector 7"/>
          <p:cNvCxnSpPr>
            <a:stCxn id="4" idx="0"/>
            <a:endCxn id="5" idx="0"/>
          </p:cNvCxnSpPr>
          <p:nvPr/>
        </p:nvCxnSpPr>
        <p:spPr>
          <a:xfrm rot="5400000" flipH="1" flipV="1">
            <a:off x="7188052" y="1472388"/>
            <a:ext cx="18857" cy="2759339"/>
          </a:xfrm>
          <a:prstGeom prst="curvedConnector3">
            <a:avLst>
              <a:gd name="adj1" fmla="val 480659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0"/>
            <a:endCxn id="6" idx="0"/>
          </p:cNvCxnSpPr>
          <p:nvPr/>
        </p:nvCxnSpPr>
        <p:spPr>
          <a:xfrm rot="5400000" flipH="1" flipV="1">
            <a:off x="9947393" y="1472387"/>
            <a:ext cx="18857" cy="2759341"/>
          </a:xfrm>
          <a:prstGeom prst="curvedConnector3">
            <a:avLst>
              <a:gd name="adj1" fmla="val 488571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4"/>
            <a:endCxn id="4" idx="4"/>
          </p:cNvCxnSpPr>
          <p:nvPr/>
        </p:nvCxnSpPr>
        <p:spPr>
          <a:xfrm rot="5400000">
            <a:off x="8567724" y="1226603"/>
            <a:ext cx="18857" cy="5518680"/>
          </a:xfrm>
          <a:prstGeom prst="curvedConnector3">
            <a:avLst>
              <a:gd name="adj1" fmla="val 1074066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4"/>
            <a:endCxn id="5" idx="4"/>
          </p:cNvCxnSpPr>
          <p:nvPr/>
        </p:nvCxnSpPr>
        <p:spPr>
          <a:xfrm rot="5400000">
            <a:off x="9947564" y="2606272"/>
            <a:ext cx="12700" cy="2759341"/>
          </a:xfrm>
          <a:prstGeom prst="curvedConnector3">
            <a:avLst>
              <a:gd name="adj1" fmla="val 528131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7494" y="1658068"/>
            <a:ext cx="879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761315" y="1664486"/>
            <a:ext cx="59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23638" y="5953868"/>
            <a:ext cx="1428219" cy="456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8379" y="4192673"/>
            <a:ext cx="13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urn_off</a:t>
            </a:r>
            <a:endParaRPr lang="en-US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902" y="2301073"/>
            <a:ext cx="3818374" cy="31393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Defect 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Due to a miscommunication between modelers, it was thought that when the rocket 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turned off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state, it will go back to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state. Again, the state machine becomes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non-deterministic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which is caught by K.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6380" y="59708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0423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68100" y="2716952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975" y="1658068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16259" y="1618319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12257" y="2746041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84462" y="4072670"/>
            <a:ext cx="36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000" b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1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1837" y="3959429"/>
            <a:ext cx="3768128" cy="30106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769511" y="2833733"/>
            <a:ext cx="4916722" cy="29755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69511" y="5114014"/>
            <a:ext cx="4472105" cy="14616"/>
          </a:xfrm>
          <a:prstGeom prst="line">
            <a:avLst/>
          </a:prstGeom>
          <a:ln>
            <a:headEnd type="none"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273014" y="2482920"/>
            <a:ext cx="485372" cy="30445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stablish_clock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72921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149965" y="2833735"/>
            <a:ext cx="2123048" cy="11558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49965" y="3975496"/>
            <a:ext cx="2123048" cy="113851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454860" y="3829789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96240" y="382665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04117" y="3085880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04117" y="452404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21374" y="2685733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678048" y="2700612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29104" y="4965754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68591" y="4951137"/>
            <a:ext cx="300116" cy="325754"/>
          </a:xfrm>
          <a:prstGeom prst="ellipse">
            <a:avLst/>
          </a:prstGeom>
          <a:solidFill>
            <a:srgbClr val="95FF6F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8170" y="4106238"/>
            <a:ext cx="1078606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06454" y="3530523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power_off_cameras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6242" y="4106237"/>
            <a:ext cx="2125831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ick_boot_image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10045" y="2779307"/>
            <a:ext cx="727610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68349" y="4783905"/>
            <a:ext cx="256580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ower_on_star_sensor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4458" y="2384018"/>
            <a:ext cx="1093947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nit_evr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896959" y="2967607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vr_service_start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78260" y="4640752"/>
            <a:ext cx="2082753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ount_flash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94560" y="5233271"/>
            <a:ext cx="2382869" cy="383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ower_on_navigation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5" name="Curved Connector 44"/>
          <p:cNvCxnSpPr>
            <a:stCxn id="27" idx="4"/>
            <a:endCxn id="29" idx="2"/>
          </p:cNvCxnSpPr>
          <p:nvPr/>
        </p:nvCxnSpPr>
        <p:spPr>
          <a:xfrm rot="5400000">
            <a:off x="6891696" y="3748895"/>
            <a:ext cx="2117144" cy="642328"/>
          </a:xfrm>
          <a:prstGeom prst="curvedConnector4">
            <a:avLst>
              <a:gd name="adj1" fmla="val 39983"/>
              <a:gd name="adj2" fmla="val 130896"/>
            </a:avLst>
          </a:prstGeom>
          <a:ln w="41275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02041" y="3924912"/>
            <a:ext cx="212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together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4950" y="2162550"/>
            <a:ext cx="246429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Only specify partial order for a timeline.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3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57</TotalTime>
  <Words>225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Celestial</vt:lpstr>
      <vt:lpstr>Modeling with k</vt:lpstr>
      <vt:lpstr>Shapes</vt:lpstr>
      <vt:lpstr>State machine</vt:lpstr>
      <vt:lpstr>State machine</vt:lpstr>
      <vt:lpstr>State machine</vt:lpstr>
      <vt:lpstr>State machine</vt:lpstr>
      <vt:lpstr>Scheduler</vt:lpstr>
    </vt:vector>
  </TitlesOfParts>
  <Company>JPL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with k</dc:title>
  <dc:creator>Kumar, Rahul (393A)</dc:creator>
  <cp:lastModifiedBy>Kumar, Rahul (393A)</cp:lastModifiedBy>
  <cp:revision>53</cp:revision>
  <dcterms:created xsi:type="dcterms:W3CDTF">2015-05-06T21:09:44Z</dcterms:created>
  <dcterms:modified xsi:type="dcterms:W3CDTF">2015-05-06T22:07:06Z</dcterms:modified>
</cp:coreProperties>
</file>