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8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0DDB-BEB9-48D2-8F04-7EAC6052052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DCD1-C9EE-4091-9033-0EA34DD7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DCD1-C9EE-4091-9033-0EA34DD772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4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74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4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4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57E8F0-C568-41E0-BE5A-51B4982C6A0E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3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409" y="823541"/>
            <a:ext cx="2510749" cy="39538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3073" y="1352145"/>
            <a:ext cx="2059208" cy="1235668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K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coming soon to your </a:t>
            </a:r>
            <a:r>
              <a:rPr lang="en-US" dirty="0" err="1" smtClean="0"/>
              <a:t>tERMINAL</a:t>
            </a:r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1" y="2052918"/>
            <a:ext cx="4276725" cy="255270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6267855" y="1558858"/>
            <a:ext cx="4850860" cy="3046760"/>
          </a:xfrm>
          <a:prstGeom prst="borderCallout2">
            <a:avLst>
              <a:gd name="adj1" fmla="val 44931"/>
              <a:gd name="adj2" fmla="val -1610"/>
              <a:gd name="adj3" fmla="val 74624"/>
              <a:gd name="adj4" fmla="val -17280"/>
              <a:gd name="adj5" fmla="val 83974"/>
              <a:gd name="adj6" fmla="val -92180"/>
            </a:avLst>
          </a:prstGeom>
          <a:ln w="317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You can use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</a:rPr>
              <a:t> instead of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This is the same as writing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MyView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View {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Properties (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Constraints</a:t>
            </a:r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Multiplicities</a:t>
            </a:r>
          </a:p>
          <a:p>
            <a:pPr lvl="1"/>
            <a:r>
              <a:rPr lang="en-US" dirty="0" smtClean="0"/>
              <a:t>Modifiers: part, ordered, unique</a:t>
            </a:r>
          </a:p>
          <a:p>
            <a:r>
              <a:rPr lang="en-US" dirty="0" smtClean="0"/>
              <a:t>Annotation</a:t>
            </a:r>
          </a:p>
          <a:p>
            <a:r>
              <a:rPr lang="en-US" dirty="0" smtClean="0"/>
              <a:t>Extensible keyword set</a:t>
            </a:r>
          </a:p>
          <a:p>
            <a:r>
              <a:rPr lang="en-US" dirty="0" smtClean="0"/>
              <a:t>Types: Collections (</a:t>
            </a:r>
            <a:r>
              <a:rPr lang="en-US" dirty="0" err="1" smtClean="0"/>
              <a:t>Seq</a:t>
            </a:r>
            <a:r>
              <a:rPr lang="en-US" dirty="0" smtClean="0"/>
              <a:t>, Bag, Set), Function types</a:t>
            </a:r>
          </a:p>
          <a:p>
            <a:r>
              <a:rPr lang="en-US" dirty="0" smtClean="0"/>
              <a:t>Rich expression language: Predicate logic, OCL, Set theories, General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</a:p>
          <a:p>
            <a:pPr lvl="1"/>
            <a:r>
              <a:rPr lang="en-US" dirty="0" smtClean="0"/>
              <a:t>Sets of atomic objects</a:t>
            </a:r>
          </a:p>
          <a:p>
            <a:pPr lvl="1"/>
            <a:r>
              <a:rPr lang="en-US" dirty="0" smtClean="0"/>
              <a:t>Relations between objects</a:t>
            </a:r>
          </a:p>
          <a:p>
            <a:r>
              <a:rPr lang="en-US" dirty="0" smtClean="0"/>
              <a:t>Datatypes to allow easier specification of constraints, functions</a:t>
            </a:r>
          </a:p>
          <a:p>
            <a:r>
              <a:rPr lang="en-US" dirty="0" smtClean="0"/>
              <a:t>Predicate logic is combined with OCL</a:t>
            </a:r>
          </a:p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relations and classes</a:t>
            </a:r>
          </a:p>
          <a:p>
            <a:r>
              <a:rPr lang="en-US" dirty="0" smtClean="0"/>
              <a:t>Specification and general programming (wide spectrum language)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49" y="1259987"/>
            <a:ext cx="8912713" cy="52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1252513"/>
            <a:ext cx="7486249" cy="527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4" y="1252513"/>
            <a:ext cx="5583936" cy="5277148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6507022" y="1050587"/>
            <a:ext cx="6975514" cy="5749047"/>
          </a:xfrm>
          <a:custGeom>
            <a:avLst/>
            <a:gdLst>
              <a:gd name="connsiteX0" fmla="*/ 2286782 w 6975514"/>
              <a:gd name="connsiteY0" fmla="*/ 369651 h 5749047"/>
              <a:gd name="connsiteX1" fmla="*/ 2286782 w 6975514"/>
              <a:gd name="connsiteY1" fmla="*/ 369651 h 5749047"/>
              <a:gd name="connsiteX2" fmla="*/ 2218689 w 6975514"/>
              <a:gd name="connsiteY2" fmla="*/ 593387 h 5749047"/>
              <a:gd name="connsiteX3" fmla="*/ 2199233 w 6975514"/>
              <a:gd name="connsiteY3" fmla="*/ 680936 h 5749047"/>
              <a:gd name="connsiteX4" fmla="*/ 2131140 w 6975514"/>
              <a:gd name="connsiteY4" fmla="*/ 933856 h 5749047"/>
              <a:gd name="connsiteX5" fmla="*/ 2121412 w 6975514"/>
              <a:gd name="connsiteY5" fmla="*/ 963039 h 5749047"/>
              <a:gd name="connsiteX6" fmla="*/ 2101957 w 6975514"/>
              <a:gd name="connsiteY6" fmla="*/ 992222 h 5749047"/>
              <a:gd name="connsiteX7" fmla="*/ 2092229 w 6975514"/>
              <a:gd name="connsiteY7" fmla="*/ 1031132 h 5749047"/>
              <a:gd name="connsiteX8" fmla="*/ 2063046 w 6975514"/>
              <a:gd name="connsiteY8" fmla="*/ 1186775 h 5749047"/>
              <a:gd name="connsiteX9" fmla="*/ 2043591 w 6975514"/>
              <a:gd name="connsiteY9" fmla="*/ 1488332 h 5749047"/>
              <a:gd name="connsiteX10" fmla="*/ 2024135 w 6975514"/>
              <a:gd name="connsiteY10" fmla="*/ 1595336 h 5749047"/>
              <a:gd name="connsiteX11" fmla="*/ 2004680 w 6975514"/>
              <a:gd name="connsiteY11" fmla="*/ 2422187 h 5749047"/>
              <a:gd name="connsiteX12" fmla="*/ 1994952 w 6975514"/>
              <a:gd name="connsiteY12" fmla="*/ 2665379 h 5749047"/>
              <a:gd name="connsiteX13" fmla="*/ 1985225 w 6975514"/>
              <a:gd name="connsiteY13" fmla="*/ 2966936 h 5749047"/>
              <a:gd name="connsiteX14" fmla="*/ 1965769 w 6975514"/>
              <a:gd name="connsiteY14" fmla="*/ 3083668 h 5749047"/>
              <a:gd name="connsiteX15" fmla="*/ 1956042 w 6975514"/>
              <a:gd name="connsiteY15" fmla="*/ 3385226 h 5749047"/>
              <a:gd name="connsiteX16" fmla="*/ 1946314 w 6975514"/>
              <a:gd name="connsiteY16" fmla="*/ 3463047 h 5749047"/>
              <a:gd name="connsiteX17" fmla="*/ 1926859 w 6975514"/>
              <a:gd name="connsiteY17" fmla="*/ 3667328 h 5749047"/>
              <a:gd name="connsiteX18" fmla="*/ 1917131 w 6975514"/>
              <a:gd name="connsiteY18" fmla="*/ 3696511 h 5749047"/>
              <a:gd name="connsiteX19" fmla="*/ 1887948 w 6975514"/>
              <a:gd name="connsiteY19" fmla="*/ 3784060 h 5749047"/>
              <a:gd name="connsiteX20" fmla="*/ 1858765 w 6975514"/>
              <a:gd name="connsiteY20" fmla="*/ 3861881 h 5749047"/>
              <a:gd name="connsiteX21" fmla="*/ 1839310 w 6975514"/>
              <a:gd name="connsiteY21" fmla="*/ 3900792 h 5749047"/>
              <a:gd name="connsiteX22" fmla="*/ 1819855 w 6975514"/>
              <a:gd name="connsiteY22" fmla="*/ 3949430 h 5749047"/>
              <a:gd name="connsiteX23" fmla="*/ 1810127 w 6975514"/>
              <a:gd name="connsiteY23" fmla="*/ 3978613 h 5749047"/>
              <a:gd name="connsiteX24" fmla="*/ 1790672 w 6975514"/>
              <a:gd name="connsiteY24" fmla="*/ 4007796 h 5749047"/>
              <a:gd name="connsiteX25" fmla="*/ 1771216 w 6975514"/>
              <a:gd name="connsiteY25" fmla="*/ 4056434 h 5749047"/>
              <a:gd name="connsiteX26" fmla="*/ 1761489 w 6975514"/>
              <a:gd name="connsiteY26" fmla="*/ 4085617 h 5749047"/>
              <a:gd name="connsiteX27" fmla="*/ 1742033 w 6975514"/>
              <a:gd name="connsiteY27" fmla="*/ 4105073 h 5749047"/>
              <a:gd name="connsiteX28" fmla="*/ 1722578 w 6975514"/>
              <a:gd name="connsiteY28" fmla="*/ 4173166 h 5749047"/>
              <a:gd name="connsiteX29" fmla="*/ 1703123 w 6975514"/>
              <a:gd name="connsiteY29" fmla="*/ 4192622 h 5749047"/>
              <a:gd name="connsiteX30" fmla="*/ 1596118 w 6975514"/>
              <a:gd name="connsiteY30" fmla="*/ 4241260 h 5749047"/>
              <a:gd name="connsiteX31" fmla="*/ 1528025 w 6975514"/>
              <a:gd name="connsiteY31" fmla="*/ 4270443 h 5749047"/>
              <a:gd name="connsiteX32" fmla="*/ 1479387 w 6975514"/>
              <a:gd name="connsiteY32" fmla="*/ 4280170 h 5749047"/>
              <a:gd name="connsiteX33" fmla="*/ 1304289 w 6975514"/>
              <a:gd name="connsiteY33" fmla="*/ 4299626 h 5749047"/>
              <a:gd name="connsiteX34" fmla="*/ 924910 w 6975514"/>
              <a:gd name="connsiteY34" fmla="*/ 4309353 h 5749047"/>
              <a:gd name="connsiteX35" fmla="*/ 856816 w 6975514"/>
              <a:gd name="connsiteY35" fmla="*/ 4396902 h 5749047"/>
              <a:gd name="connsiteX36" fmla="*/ 817906 w 6975514"/>
              <a:gd name="connsiteY36" fmla="*/ 4445541 h 5749047"/>
              <a:gd name="connsiteX37" fmla="*/ 769267 w 6975514"/>
              <a:gd name="connsiteY37" fmla="*/ 4455268 h 5749047"/>
              <a:gd name="connsiteX38" fmla="*/ 730357 w 6975514"/>
              <a:gd name="connsiteY38" fmla="*/ 4464996 h 5749047"/>
              <a:gd name="connsiteX39" fmla="*/ 662263 w 6975514"/>
              <a:gd name="connsiteY39" fmla="*/ 4474724 h 5749047"/>
              <a:gd name="connsiteX40" fmla="*/ 623352 w 6975514"/>
              <a:gd name="connsiteY40" fmla="*/ 4484451 h 5749047"/>
              <a:gd name="connsiteX41" fmla="*/ 555259 w 6975514"/>
              <a:gd name="connsiteY41" fmla="*/ 4494179 h 5749047"/>
              <a:gd name="connsiteX42" fmla="*/ 419072 w 6975514"/>
              <a:gd name="connsiteY42" fmla="*/ 4533090 h 5749047"/>
              <a:gd name="connsiteX43" fmla="*/ 350978 w 6975514"/>
              <a:gd name="connsiteY43" fmla="*/ 4552545 h 5749047"/>
              <a:gd name="connsiteX44" fmla="*/ 234246 w 6975514"/>
              <a:gd name="connsiteY44" fmla="*/ 4572000 h 5749047"/>
              <a:gd name="connsiteX45" fmla="*/ 195335 w 6975514"/>
              <a:gd name="connsiteY45" fmla="*/ 4581728 h 5749047"/>
              <a:gd name="connsiteX46" fmla="*/ 107787 w 6975514"/>
              <a:gd name="connsiteY46" fmla="*/ 4601183 h 5749047"/>
              <a:gd name="connsiteX47" fmla="*/ 78604 w 6975514"/>
              <a:gd name="connsiteY47" fmla="*/ 4610911 h 5749047"/>
              <a:gd name="connsiteX48" fmla="*/ 68876 w 6975514"/>
              <a:gd name="connsiteY48" fmla="*/ 5233481 h 5749047"/>
              <a:gd name="connsiteX49" fmla="*/ 88331 w 6975514"/>
              <a:gd name="connsiteY49" fmla="*/ 5330758 h 5749047"/>
              <a:gd name="connsiteX50" fmla="*/ 107787 w 6975514"/>
              <a:gd name="connsiteY50" fmla="*/ 5369668 h 5749047"/>
              <a:gd name="connsiteX51" fmla="*/ 127242 w 6975514"/>
              <a:gd name="connsiteY51" fmla="*/ 5398851 h 5749047"/>
              <a:gd name="connsiteX52" fmla="*/ 185608 w 6975514"/>
              <a:gd name="connsiteY52" fmla="*/ 5437762 h 5749047"/>
              <a:gd name="connsiteX53" fmla="*/ 321795 w 6975514"/>
              <a:gd name="connsiteY53" fmla="*/ 5505856 h 5749047"/>
              <a:gd name="connsiteX54" fmla="*/ 419072 w 6975514"/>
              <a:gd name="connsiteY54" fmla="*/ 5554494 h 5749047"/>
              <a:gd name="connsiteX55" fmla="*/ 535804 w 6975514"/>
              <a:gd name="connsiteY55" fmla="*/ 5573949 h 5749047"/>
              <a:gd name="connsiteX56" fmla="*/ 710901 w 6975514"/>
              <a:gd name="connsiteY56" fmla="*/ 5622587 h 5749047"/>
              <a:gd name="connsiteX57" fmla="*/ 866544 w 6975514"/>
              <a:gd name="connsiteY57" fmla="*/ 5671226 h 5749047"/>
              <a:gd name="connsiteX58" fmla="*/ 1712850 w 6975514"/>
              <a:gd name="connsiteY58" fmla="*/ 5680953 h 5749047"/>
              <a:gd name="connsiteX59" fmla="*/ 2111684 w 6975514"/>
              <a:gd name="connsiteY59" fmla="*/ 5671226 h 5749047"/>
              <a:gd name="connsiteX60" fmla="*/ 2150595 w 6975514"/>
              <a:gd name="connsiteY60" fmla="*/ 5661498 h 5749047"/>
              <a:gd name="connsiteX61" fmla="*/ 2218689 w 6975514"/>
              <a:gd name="connsiteY61" fmla="*/ 5632315 h 5749047"/>
              <a:gd name="connsiteX62" fmla="*/ 2277055 w 6975514"/>
              <a:gd name="connsiteY62" fmla="*/ 5612860 h 5749047"/>
              <a:gd name="connsiteX63" fmla="*/ 2393787 w 6975514"/>
              <a:gd name="connsiteY63" fmla="*/ 5593404 h 5749047"/>
              <a:gd name="connsiteX64" fmla="*/ 2714799 w 6975514"/>
              <a:gd name="connsiteY64" fmla="*/ 5535039 h 5749047"/>
              <a:gd name="connsiteX65" fmla="*/ 3123361 w 6975514"/>
              <a:gd name="connsiteY65" fmla="*/ 5535039 h 5749047"/>
              <a:gd name="connsiteX66" fmla="*/ 3210910 w 6975514"/>
              <a:gd name="connsiteY66" fmla="*/ 5544766 h 5749047"/>
              <a:gd name="connsiteX67" fmla="*/ 3240093 w 6975514"/>
              <a:gd name="connsiteY67" fmla="*/ 5554494 h 5749047"/>
              <a:gd name="connsiteX68" fmla="*/ 3298459 w 6975514"/>
              <a:gd name="connsiteY68" fmla="*/ 5593404 h 5749047"/>
              <a:gd name="connsiteX69" fmla="*/ 3473557 w 6975514"/>
              <a:gd name="connsiteY69" fmla="*/ 5622587 h 5749047"/>
              <a:gd name="connsiteX70" fmla="*/ 3522195 w 6975514"/>
              <a:gd name="connsiteY70" fmla="*/ 5642043 h 5749047"/>
              <a:gd name="connsiteX71" fmla="*/ 3580561 w 6975514"/>
              <a:gd name="connsiteY71" fmla="*/ 5661498 h 5749047"/>
              <a:gd name="connsiteX72" fmla="*/ 3648655 w 6975514"/>
              <a:gd name="connsiteY72" fmla="*/ 5700409 h 5749047"/>
              <a:gd name="connsiteX73" fmla="*/ 3755659 w 6975514"/>
              <a:gd name="connsiteY73" fmla="*/ 5710136 h 5749047"/>
              <a:gd name="connsiteX74" fmla="*/ 3872391 w 6975514"/>
              <a:gd name="connsiteY74" fmla="*/ 5729592 h 5749047"/>
              <a:gd name="connsiteX75" fmla="*/ 3921029 w 6975514"/>
              <a:gd name="connsiteY75" fmla="*/ 5739319 h 5749047"/>
              <a:gd name="connsiteX76" fmla="*/ 4008578 w 6975514"/>
              <a:gd name="connsiteY76" fmla="*/ 5749047 h 5749047"/>
              <a:gd name="connsiteX77" fmla="*/ 4144765 w 6975514"/>
              <a:gd name="connsiteY77" fmla="*/ 5739319 h 5749047"/>
              <a:gd name="connsiteX78" fmla="*/ 4183676 w 6975514"/>
              <a:gd name="connsiteY78" fmla="*/ 5729592 h 5749047"/>
              <a:gd name="connsiteX79" fmla="*/ 4387957 w 6975514"/>
              <a:gd name="connsiteY79" fmla="*/ 5719864 h 5749047"/>
              <a:gd name="connsiteX80" fmla="*/ 4767335 w 6975514"/>
              <a:gd name="connsiteY80" fmla="*/ 5671226 h 5749047"/>
              <a:gd name="connsiteX81" fmla="*/ 4903523 w 6975514"/>
              <a:gd name="connsiteY81" fmla="*/ 5661498 h 5749047"/>
              <a:gd name="connsiteX82" fmla="*/ 5166169 w 6975514"/>
              <a:gd name="connsiteY82" fmla="*/ 5632315 h 5749047"/>
              <a:gd name="connsiteX83" fmla="*/ 5263446 w 6975514"/>
              <a:gd name="connsiteY83" fmla="*/ 5593404 h 5749047"/>
              <a:gd name="connsiteX84" fmla="*/ 5380178 w 6975514"/>
              <a:gd name="connsiteY84" fmla="*/ 5583677 h 5749047"/>
              <a:gd name="connsiteX85" fmla="*/ 5613642 w 6975514"/>
              <a:gd name="connsiteY85" fmla="*/ 5544766 h 5749047"/>
              <a:gd name="connsiteX86" fmla="*/ 5740101 w 6975514"/>
              <a:gd name="connsiteY86" fmla="*/ 5486400 h 5749047"/>
              <a:gd name="connsiteX87" fmla="*/ 5827650 w 6975514"/>
              <a:gd name="connsiteY87" fmla="*/ 5428034 h 5749047"/>
              <a:gd name="connsiteX88" fmla="*/ 5856833 w 6975514"/>
              <a:gd name="connsiteY88" fmla="*/ 5418307 h 5749047"/>
              <a:gd name="connsiteX89" fmla="*/ 5915199 w 6975514"/>
              <a:gd name="connsiteY89" fmla="*/ 5389124 h 5749047"/>
              <a:gd name="connsiteX90" fmla="*/ 6031931 w 6975514"/>
              <a:gd name="connsiteY90" fmla="*/ 5369668 h 5749047"/>
              <a:gd name="connsiteX91" fmla="*/ 6129208 w 6975514"/>
              <a:gd name="connsiteY91" fmla="*/ 5321030 h 5749047"/>
              <a:gd name="connsiteX92" fmla="*/ 6168118 w 6975514"/>
              <a:gd name="connsiteY92" fmla="*/ 5311302 h 5749047"/>
              <a:gd name="connsiteX93" fmla="*/ 6275123 w 6975514"/>
              <a:gd name="connsiteY93" fmla="*/ 5252936 h 5749047"/>
              <a:gd name="connsiteX94" fmla="*/ 6362672 w 6975514"/>
              <a:gd name="connsiteY94" fmla="*/ 5243209 h 5749047"/>
              <a:gd name="connsiteX95" fmla="*/ 6479404 w 6975514"/>
              <a:gd name="connsiteY95" fmla="*/ 5165387 h 5749047"/>
              <a:gd name="connsiteX96" fmla="*/ 6489131 w 6975514"/>
              <a:gd name="connsiteY96" fmla="*/ 5126477 h 5749047"/>
              <a:gd name="connsiteX97" fmla="*/ 6547497 w 6975514"/>
              <a:gd name="connsiteY97" fmla="*/ 4980562 h 5749047"/>
              <a:gd name="connsiteX98" fmla="*/ 6654501 w 6975514"/>
              <a:gd name="connsiteY98" fmla="*/ 4795736 h 5749047"/>
              <a:gd name="connsiteX99" fmla="*/ 6693412 w 6975514"/>
              <a:gd name="connsiteY99" fmla="*/ 4727643 h 5749047"/>
              <a:gd name="connsiteX100" fmla="*/ 6712867 w 6975514"/>
              <a:gd name="connsiteY100" fmla="*/ 4659549 h 5749047"/>
              <a:gd name="connsiteX101" fmla="*/ 6732323 w 6975514"/>
              <a:gd name="connsiteY101" fmla="*/ 4620639 h 5749047"/>
              <a:gd name="connsiteX102" fmla="*/ 6780961 w 6975514"/>
              <a:gd name="connsiteY102" fmla="*/ 4513634 h 5749047"/>
              <a:gd name="connsiteX103" fmla="*/ 6829599 w 6975514"/>
              <a:gd name="connsiteY103" fmla="*/ 4435813 h 5749047"/>
              <a:gd name="connsiteX104" fmla="*/ 6887965 w 6975514"/>
              <a:gd name="connsiteY104" fmla="*/ 4299626 h 5749047"/>
              <a:gd name="connsiteX105" fmla="*/ 6936604 w 6975514"/>
              <a:gd name="connsiteY105" fmla="*/ 4182894 h 5749047"/>
              <a:gd name="connsiteX106" fmla="*/ 6956059 w 6975514"/>
              <a:gd name="connsiteY106" fmla="*/ 4046707 h 5749047"/>
              <a:gd name="connsiteX107" fmla="*/ 6965787 w 6975514"/>
              <a:gd name="connsiteY107" fmla="*/ 4017524 h 5749047"/>
              <a:gd name="connsiteX108" fmla="*/ 6975514 w 6975514"/>
              <a:gd name="connsiteY108" fmla="*/ 3959158 h 5749047"/>
              <a:gd name="connsiteX109" fmla="*/ 6956059 w 6975514"/>
              <a:gd name="connsiteY109" fmla="*/ 3414409 h 5749047"/>
              <a:gd name="connsiteX110" fmla="*/ 6946331 w 6975514"/>
              <a:gd name="connsiteY110" fmla="*/ 3297677 h 5749047"/>
              <a:gd name="connsiteX111" fmla="*/ 6926876 w 6975514"/>
              <a:gd name="connsiteY111" fmla="*/ 3122579 h 5749047"/>
              <a:gd name="connsiteX112" fmla="*/ 6917148 w 6975514"/>
              <a:gd name="connsiteY112" fmla="*/ 2889115 h 5749047"/>
              <a:gd name="connsiteX113" fmla="*/ 6897693 w 6975514"/>
              <a:gd name="connsiteY113" fmla="*/ 2733473 h 5749047"/>
              <a:gd name="connsiteX114" fmla="*/ 6887965 w 6975514"/>
              <a:gd name="connsiteY114" fmla="*/ 2383277 h 5749047"/>
              <a:gd name="connsiteX115" fmla="*/ 6878238 w 6975514"/>
              <a:gd name="connsiteY115" fmla="*/ 2276273 h 5749047"/>
              <a:gd name="connsiteX116" fmla="*/ 6849055 w 6975514"/>
              <a:gd name="connsiteY116" fmla="*/ 2149813 h 5749047"/>
              <a:gd name="connsiteX117" fmla="*/ 6839327 w 6975514"/>
              <a:gd name="connsiteY117" fmla="*/ 2101175 h 5749047"/>
              <a:gd name="connsiteX118" fmla="*/ 6829599 w 6975514"/>
              <a:gd name="connsiteY118" fmla="*/ 2042809 h 5749047"/>
              <a:gd name="connsiteX119" fmla="*/ 6819872 w 6975514"/>
              <a:gd name="connsiteY119" fmla="*/ 1955260 h 5749047"/>
              <a:gd name="connsiteX120" fmla="*/ 6800416 w 6975514"/>
              <a:gd name="connsiteY120" fmla="*/ 1916349 h 5749047"/>
              <a:gd name="connsiteX121" fmla="*/ 6771233 w 6975514"/>
              <a:gd name="connsiteY121" fmla="*/ 1780162 h 5749047"/>
              <a:gd name="connsiteX122" fmla="*/ 6742050 w 6975514"/>
              <a:gd name="connsiteY122" fmla="*/ 1643975 h 5749047"/>
              <a:gd name="connsiteX123" fmla="*/ 6693412 w 6975514"/>
              <a:gd name="connsiteY123" fmla="*/ 1381328 h 5749047"/>
              <a:gd name="connsiteX124" fmla="*/ 6683684 w 6975514"/>
              <a:gd name="connsiteY124" fmla="*/ 1225685 h 5749047"/>
              <a:gd name="connsiteX125" fmla="*/ 6664229 w 6975514"/>
              <a:gd name="connsiteY125" fmla="*/ 1118681 h 5749047"/>
              <a:gd name="connsiteX126" fmla="*/ 6635046 w 6975514"/>
              <a:gd name="connsiteY126" fmla="*/ 982494 h 5749047"/>
              <a:gd name="connsiteX127" fmla="*/ 6644774 w 6975514"/>
              <a:gd name="connsiteY127" fmla="*/ 642026 h 5749047"/>
              <a:gd name="connsiteX128" fmla="*/ 6635046 w 6975514"/>
              <a:gd name="connsiteY128" fmla="*/ 379379 h 5749047"/>
              <a:gd name="connsiteX129" fmla="*/ 6615591 w 6975514"/>
              <a:gd name="connsiteY129" fmla="*/ 340468 h 5749047"/>
              <a:gd name="connsiteX130" fmla="*/ 6586408 w 6975514"/>
              <a:gd name="connsiteY130" fmla="*/ 291830 h 5749047"/>
              <a:gd name="connsiteX131" fmla="*/ 6547497 w 6975514"/>
              <a:gd name="connsiteY131" fmla="*/ 272375 h 5749047"/>
              <a:gd name="connsiteX132" fmla="*/ 6343216 w 6975514"/>
              <a:gd name="connsiteY132" fmla="*/ 214009 h 5749047"/>
              <a:gd name="connsiteX133" fmla="*/ 6119480 w 6975514"/>
              <a:gd name="connsiteY133" fmla="*/ 155643 h 5749047"/>
              <a:gd name="connsiteX134" fmla="*/ 6041659 w 6975514"/>
              <a:gd name="connsiteY134" fmla="*/ 184826 h 5749047"/>
              <a:gd name="connsiteX135" fmla="*/ 5993021 w 6975514"/>
              <a:gd name="connsiteY135" fmla="*/ 175098 h 5749047"/>
              <a:gd name="connsiteX136" fmla="*/ 5779012 w 6975514"/>
              <a:gd name="connsiteY136" fmla="*/ 155643 h 5749047"/>
              <a:gd name="connsiteX137" fmla="*/ 5263446 w 6975514"/>
              <a:gd name="connsiteY137" fmla="*/ 155643 h 5749047"/>
              <a:gd name="connsiteX138" fmla="*/ 5195352 w 6975514"/>
              <a:gd name="connsiteY138" fmla="*/ 184826 h 5749047"/>
              <a:gd name="connsiteX139" fmla="*/ 5078621 w 6975514"/>
              <a:gd name="connsiteY139" fmla="*/ 145915 h 5749047"/>
              <a:gd name="connsiteX140" fmla="*/ 4981344 w 6975514"/>
              <a:gd name="connsiteY140" fmla="*/ 136187 h 5749047"/>
              <a:gd name="connsiteX141" fmla="*/ 4922978 w 6975514"/>
              <a:gd name="connsiteY141" fmla="*/ 107004 h 5749047"/>
              <a:gd name="connsiteX142" fmla="*/ 4854884 w 6975514"/>
              <a:gd name="connsiteY142" fmla="*/ 97277 h 5749047"/>
              <a:gd name="connsiteX143" fmla="*/ 4689514 w 6975514"/>
              <a:gd name="connsiteY143" fmla="*/ 87549 h 5749047"/>
              <a:gd name="connsiteX144" fmla="*/ 4631148 w 6975514"/>
              <a:gd name="connsiteY144" fmla="*/ 97277 h 5749047"/>
              <a:gd name="connsiteX145" fmla="*/ 4485233 w 6975514"/>
              <a:gd name="connsiteY145" fmla="*/ 77822 h 5749047"/>
              <a:gd name="connsiteX146" fmla="*/ 4339318 w 6975514"/>
              <a:gd name="connsiteY146" fmla="*/ 58366 h 5749047"/>
              <a:gd name="connsiteX147" fmla="*/ 4008578 w 6975514"/>
              <a:gd name="connsiteY147" fmla="*/ 38911 h 5749047"/>
              <a:gd name="connsiteX148" fmla="*/ 3921029 w 6975514"/>
              <a:gd name="connsiteY148" fmla="*/ 19456 h 5749047"/>
              <a:gd name="connsiteX149" fmla="*/ 3638927 w 6975514"/>
              <a:gd name="connsiteY149" fmla="*/ 0 h 5749047"/>
              <a:gd name="connsiteX150" fmla="*/ 3337369 w 6975514"/>
              <a:gd name="connsiteY150" fmla="*/ 9728 h 5749047"/>
              <a:gd name="connsiteX151" fmla="*/ 3298459 w 6975514"/>
              <a:gd name="connsiteY151" fmla="*/ 29183 h 5749047"/>
              <a:gd name="connsiteX152" fmla="*/ 3230365 w 6975514"/>
              <a:gd name="connsiteY152" fmla="*/ 68094 h 5749047"/>
              <a:gd name="connsiteX153" fmla="*/ 3152544 w 6975514"/>
              <a:gd name="connsiteY153" fmla="*/ 136187 h 5749047"/>
              <a:gd name="connsiteX154" fmla="*/ 3026084 w 6975514"/>
              <a:gd name="connsiteY154" fmla="*/ 145915 h 5749047"/>
              <a:gd name="connsiteX155" fmla="*/ 2977446 w 6975514"/>
              <a:gd name="connsiteY155" fmla="*/ 175098 h 5749047"/>
              <a:gd name="connsiteX156" fmla="*/ 2919080 w 6975514"/>
              <a:gd name="connsiteY156" fmla="*/ 214009 h 5749047"/>
              <a:gd name="connsiteX157" fmla="*/ 2880169 w 6975514"/>
              <a:gd name="connsiteY157" fmla="*/ 223736 h 5749047"/>
              <a:gd name="connsiteX158" fmla="*/ 2860714 w 6975514"/>
              <a:gd name="connsiteY158" fmla="*/ 243192 h 5749047"/>
              <a:gd name="connsiteX159" fmla="*/ 2695344 w 6975514"/>
              <a:gd name="connsiteY159" fmla="*/ 311285 h 5749047"/>
              <a:gd name="connsiteX160" fmla="*/ 2646706 w 6975514"/>
              <a:gd name="connsiteY160" fmla="*/ 321013 h 5749047"/>
              <a:gd name="connsiteX161" fmla="*/ 2568884 w 6975514"/>
              <a:gd name="connsiteY161" fmla="*/ 340468 h 5749047"/>
              <a:gd name="connsiteX162" fmla="*/ 2539701 w 6975514"/>
              <a:gd name="connsiteY162" fmla="*/ 350196 h 5749047"/>
              <a:gd name="connsiteX163" fmla="*/ 2491063 w 6975514"/>
              <a:gd name="connsiteY163" fmla="*/ 359924 h 5749047"/>
              <a:gd name="connsiteX164" fmla="*/ 2461880 w 6975514"/>
              <a:gd name="connsiteY164" fmla="*/ 379379 h 5749047"/>
              <a:gd name="connsiteX165" fmla="*/ 2413242 w 6975514"/>
              <a:gd name="connsiteY165" fmla="*/ 389107 h 5749047"/>
              <a:gd name="connsiteX166" fmla="*/ 2286782 w 6975514"/>
              <a:gd name="connsiteY166" fmla="*/ 369651 h 574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975514" h="5749047">
                <a:moveTo>
                  <a:pt x="2286782" y="369651"/>
                </a:moveTo>
                <a:lnTo>
                  <a:pt x="2286782" y="369651"/>
                </a:lnTo>
                <a:cubicBezTo>
                  <a:pt x="2264084" y="444230"/>
                  <a:pt x="2235601" y="517287"/>
                  <a:pt x="2218689" y="593387"/>
                </a:cubicBezTo>
                <a:cubicBezTo>
                  <a:pt x="2212204" y="622570"/>
                  <a:pt x="2206678" y="651983"/>
                  <a:pt x="2199233" y="680936"/>
                </a:cubicBezTo>
                <a:cubicBezTo>
                  <a:pt x="2177490" y="765494"/>
                  <a:pt x="2154358" y="849691"/>
                  <a:pt x="2131140" y="933856"/>
                </a:cubicBezTo>
                <a:cubicBezTo>
                  <a:pt x="2128413" y="943741"/>
                  <a:pt x="2125998" y="953868"/>
                  <a:pt x="2121412" y="963039"/>
                </a:cubicBezTo>
                <a:cubicBezTo>
                  <a:pt x="2116184" y="973496"/>
                  <a:pt x="2108442" y="982494"/>
                  <a:pt x="2101957" y="992222"/>
                </a:cubicBezTo>
                <a:cubicBezTo>
                  <a:pt x="2098714" y="1005192"/>
                  <a:pt x="2094851" y="1018022"/>
                  <a:pt x="2092229" y="1031132"/>
                </a:cubicBezTo>
                <a:cubicBezTo>
                  <a:pt x="2081877" y="1082892"/>
                  <a:pt x="2063046" y="1186775"/>
                  <a:pt x="2063046" y="1186775"/>
                </a:cubicBezTo>
                <a:cubicBezTo>
                  <a:pt x="2047261" y="1581395"/>
                  <a:pt x="2067936" y="1317918"/>
                  <a:pt x="2043591" y="1488332"/>
                </a:cubicBezTo>
                <a:cubicBezTo>
                  <a:pt x="2029842" y="1584574"/>
                  <a:pt x="2043208" y="1538118"/>
                  <a:pt x="2024135" y="1595336"/>
                </a:cubicBezTo>
                <a:cubicBezTo>
                  <a:pt x="1993652" y="1961156"/>
                  <a:pt x="2021600" y="1593134"/>
                  <a:pt x="2004680" y="2422187"/>
                </a:cubicBezTo>
                <a:cubicBezTo>
                  <a:pt x="2003025" y="2503299"/>
                  <a:pt x="1997848" y="2584302"/>
                  <a:pt x="1994952" y="2665379"/>
                </a:cubicBezTo>
                <a:cubicBezTo>
                  <a:pt x="1991363" y="2765886"/>
                  <a:pt x="1992225" y="2866609"/>
                  <a:pt x="1985225" y="2966936"/>
                </a:cubicBezTo>
                <a:cubicBezTo>
                  <a:pt x="1982480" y="3006288"/>
                  <a:pt x="1965769" y="3083668"/>
                  <a:pt x="1965769" y="3083668"/>
                </a:cubicBezTo>
                <a:cubicBezTo>
                  <a:pt x="1962527" y="3184187"/>
                  <a:pt x="1961193" y="3284786"/>
                  <a:pt x="1956042" y="3385226"/>
                </a:cubicBezTo>
                <a:cubicBezTo>
                  <a:pt x="1954703" y="3411334"/>
                  <a:pt x="1948485" y="3436995"/>
                  <a:pt x="1946314" y="3463047"/>
                </a:cubicBezTo>
                <a:cubicBezTo>
                  <a:pt x="1938005" y="3562762"/>
                  <a:pt x="1946003" y="3590755"/>
                  <a:pt x="1926859" y="3667328"/>
                </a:cubicBezTo>
                <a:cubicBezTo>
                  <a:pt x="1924372" y="3677276"/>
                  <a:pt x="1919948" y="3686652"/>
                  <a:pt x="1917131" y="3696511"/>
                </a:cubicBezTo>
                <a:cubicBezTo>
                  <a:pt x="1891048" y="3787804"/>
                  <a:pt x="1928201" y="3676719"/>
                  <a:pt x="1887948" y="3784060"/>
                </a:cubicBezTo>
                <a:cubicBezTo>
                  <a:pt x="1868687" y="3835423"/>
                  <a:pt x="1888863" y="3794162"/>
                  <a:pt x="1858765" y="3861881"/>
                </a:cubicBezTo>
                <a:cubicBezTo>
                  <a:pt x="1852875" y="3875132"/>
                  <a:pt x="1845199" y="3887541"/>
                  <a:pt x="1839310" y="3900792"/>
                </a:cubicBezTo>
                <a:cubicBezTo>
                  <a:pt x="1832218" y="3916749"/>
                  <a:pt x="1825986" y="3933080"/>
                  <a:pt x="1819855" y="3949430"/>
                </a:cubicBezTo>
                <a:cubicBezTo>
                  <a:pt x="1816255" y="3959031"/>
                  <a:pt x="1814713" y="3969442"/>
                  <a:pt x="1810127" y="3978613"/>
                </a:cubicBezTo>
                <a:cubicBezTo>
                  <a:pt x="1804899" y="3989070"/>
                  <a:pt x="1795900" y="3997339"/>
                  <a:pt x="1790672" y="4007796"/>
                </a:cubicBezTo>
                <a:cubicBezTo>
                  <a:pt x="1782863" y="4023414"/>
                  <a:pt x="1777347" y="4040084"/>
                  <a:pt x="1771216" y="4056434"/>
                </a:cubicBezTo>
                <a:cubicBezTo>
                  <a:pt x="1767616" y="4066035"/>
                  <a:pt x="1766764" y="4076824"/>
                  <a:pt x="1761489" y="4085617"/>
                </a:cubicBezTo>
                <a:cubicBezTo>
                  <a:pt x="1756770" y="4093482"/>
                  <a:pt x="1748518" y="4098588"/>
                  <a:pt x="1742033" y="4105073"/>
                </a:cubicBezTo>
                <a:cubicBezTo>
                  <a:pt x="1740215" y="4112346"/>
                  <a:pt x="1728560" y="4163195"/>
                  <a:pt x="1722578" y="4173166"/>
                </a:cubicBezTo>
                <a:cubicBezTo>
                  <a:pt x="1717859" y="4181030"/>
                  <a:pt x="1710460" y="4187119"/>
                  <a:pt x="1703123" y="4192622"/>
                </a:cubicBezTo>
                <a:cubicBezTo>
                  <a:pt x="1632904" y="4245287"/>
                  <a:pt x="1666339" y="4223705"/>
                  <a:pt x="1596118" y="4241260"/>
                </a:cubicBezTo>
                <a:cubicBezTo>
                  <a:pt x="1528107" y="4258262"/>
                  <a:pt x="1611562" y="4242597"/>
                  <a:pt x="1528025" y="4270443"/>
                </a:cubicBezTo>
                <a:cubicBezTo>
                  <a:pt x="1512340" y="4275671"/>
                  <a:pt x="1495427" y="4276160"/>
                  <a:pt x="1479387" y="4280170"/>
                </a:cubicBezTo>
                <a:cubicBezTo>
                  <a:pt x="1379009" y="4305264"/>
                  <a:pt x="1579047" y="4289450"/>
                  <a:pt x="1304289" y="4299626"/>
                </a:cubicBezTo>
                <a:cubicBezTo>
                  <a:pt x="1177874" y="4304308"/>
                  <a:pt x="1051370" y="4306111"/>
                  <a:pt x="924910" y="4309353"/>
                </a:cubicBezTo>
                <a:cubicBezTo>
                  <a:pt x="869588" y="4419997"/>
                  <a:pt x="927207" y="4326511"/>
                  <a:pt x="856816" y="4396902"/>
                </a:cubicBezTo>
                <a:cubicBezTo>
                  <a:pt x="846139" y="4407579"/>
                  <a:pt x="834751" y="4438322"/>
                  <a:pt x="817906" y="4445541"/>
                </a:cubicBezTo>
                <a:cubicBezTo>
                  <a:pt x="802709" y="4452054"/>
                  <a:pt x="785407" y="4451681"/>
                  <a:pt x="769267" y="4455268"/>
                </a:cubicBezTo>
                <a:cubicBezTo>
                  <a:pt x="756216" y="4458168"/>
                  <a:pt x="743511" y="4462604"/>
                  <a:pt x="730357" y="4464996"/>
                </a:cubicBezTo>
                <a:cubicBezTo>
                  <a:pt x="707798" y="4469098"/>
                  <a:pt x="684822" y="4470623"/>
                  <a:pt x="662263" y="4474724"/>
                </a:cubicBezTo>
                <a:cubicBezTo>
                  <a:pt x="649109" y="4477116"/>
                  <a:pt x="636506" y="4482059"/>
                  <a:pt x="623352" y="4484451"/>
                </a:cubicBezTo>
                <a:cubicBezTo>
                  <a:pt x="600794" y="4488552"/>
                  <a:pt x="577957" y="4490936"/>
                  <a:pt x="555259" y="4494179"/>
                </a:cubicBezTo>
                <a:cubicBezTo>
                  <a:pt x="364071" y="4557908"/>
                  <a:pt x="545148" y="4501571"/>
                  <a:pt x="419072" y="4533090"/>
                </a:cubicBezTo>
                <a:cubicBezTo>
                  <a:pt x="396171" y="4538815"/>
                  <a:pt x="374078" y="4547682"/>
                  <a:pt x="350978" y="4552545"/>
                </a:cubicBezTo>
                <a:cubicBezTo>
                  <a:pt x="312377" y="4560671"/>
                  <a:pt x="272516" y="4562432"/>
                  <a:pt x="234246" y="4572000"/>
                </a:cubicBezTo>
                <a:cubicBezTo>
                  <a:pt x="221276" y="4575243"/>
                  <a:pt x="208386" y="4578828"/>
                  <a:pt x="195335" y="4581728"/>
                </a:cubicBezTo>
                <a:cubicBezTo>
                  <a:pt x="150217" y="4591755"/>
                  <a:pt x="149291" y="4589325"/>
                  <a:pt x="107787" y="4601183"/>
                </a:cubicBezTo>
                <a:cubicBezTo>
                  <a:pt x="97928" y="4604000"/>
                  <a:pt x="88332" y="4607668"/>
                  <a:pt x="78604" y="4610911"/>
                </a:cubicBezTo>
                <a:cubicBezTo>
                  <a:pt x="-82681" y="4772187"/>
                  <a:pt x="51350" y="4628846"/>
                  <a:pt x="68876" y="5233481"/>
                </a:cubicBezTo>
                <a:cubicBezTo>
                  <a:pt x="69711" y="5262274"/>
                  <a:pt x="75980" y="5301938"/>
                  <a:pt x="88331" y="5330758"/>
                </a:cubicBezTo>
                <a:cubicBezTo>
                  <a:pt x="94043" y="5344087"/>
                  <a:pt x="100592" y="5357078"/>
                  <a:pt x="107787" y="5369668"/>
                </a:cubicBezTo>
                <a:cubicBezTo>
                  <a:pt x="113588" y="5379819"/>
                  <a:pt x="118444" y="5391152"/>
                  <a:pt x="127242" y="5398851"/>
                </a:cubicBezTo>
                <a:cubicBezTo>
                  <a:pt x="144839" y="5414249"/>
                  <a:pt x="166902" y="5423732"/>
                  <a:pt x="185608" y="5437762"/>
                </a:cubicBezTo>
                <a:cubicBezTo>
                  <a:pt x="279208" y="5507962"/>
                  <a:pt x="231445" y="5490797"/>
                  <a:pt x="321795" y="5505856"/>
                </a:cubicBezTo>
                <a:cubicBezTo>
                  <a:pt x="354221" y="5522069"/>
                  <a:pt x="385750" y="5540213"/>
                  <a:pt x="419072" y="5554494"/>
                </a:cubicBezTo>
                <a:cubicBezTo>
                  <a:pt x="445541" y="5565838"/>
                  <a:pt x="518637" y="5571803"/>
                  <a:pt x="535804" y="5573949"/>
                </a:cubicBezTo>
                <a:lnTo>
                  <a:pt x="710901" y="5622587"/>
                </a:lnTo>
                <a:cubicBezTo>
                  <a:pt x="714060" y="5623523"/>
                  <a:pt x="850818" y="5670724"/>
                  <a:pt x="866544" y="5671226"/>
                </a:cubicBezTo>
                <a:cubicBezTo>
                  <a:pt x="1148521" y="5680225"/>
                  <a:pt x="1430748" y="5677711"/>
                  <a:pt x="1712850" y="5680953"/>
                </a:cubicBezTo>
                <a:cubicBezTo>
                  <a:pt x="1888634" y="5702927"/>
                  <a:pt x="1799065" y="5696574"/>
                  <a:pt x="2111684" y="5671226"/>
                </a:cubicBezTo>
                <a:cubicBezTo>
                  <a:pt x="2125010" y="5670146"/>
                  <a:pt x="2137740" y="5665171"/>
                  <a:pt x="2150595" y="5661498"/>
                </a:cubicBezTo>
                <a:cubicBezTo>
                  <a:pt x="2205392" y="5645841"/>
                  <a:pt x="2153838" y="5658255"/>
                  <a:pt x="2218689" y="5632315"/>
                </a:cubicBezTo>
                <a:cubicBezTo>
                  <a:pt x="2237730" y="5624699"/>
                  <a:pt x="2257036" y="5617309"/>
                  <a:pt x="2277055" y="5612860"/>
                </a:cubicBezTo>
                <a:cubicBezTo>
                  <a:pt x="2315563" y="5604303"/>
                  <a:pt x="2355065" y="5600933"/>
                  <a:pt x="2393787" y="5593404"/>
                </a:cubicBezTo>
                <a:cubicBezTo>
                  <a:pt x="2699686" y="5533923"/>
                  <a:pt x="2532106" y="5555337"/>
                  <a:pt x="2714799" y="5535039"/>
                </a:cubicBezTo>
                <a:cubicBezTo>
                  <a:pt x="2862642" y="5485756"/>
                  <a:pt x="2750380" y="5519498"/>
                  <a:pt x="3123361" y="5535039"/>
                </a:cubicBezTo>
                <a:cubicBezTo>
                  <a:pt x="3152698" y="5536261"/>
                  <a:pt x="3181727" y="5541524"/>
                  <a:pt x="3210910" y="5544766"/>
                </a:cubicBezTo>
                <a:cubicBezTo>
                  <a:pt x="3220638" y="5548009"/>
                  <a:pt x="3231561" y="5548806"/>
                  <a:pt x="3240093" y="5554494"/>
                </a:cubicBezTo>
                <a:cubicBezTo>
                  <a:pt x="3283171" y="5583213"/>
                  <a:pt x="3251272" y="5585077"/>
                  <a:pt x="3298459" y="5593404"/>
                </a:cubicBezTo>
                <a:cubicBezTo>
                  <a:pt x="3327894" y="5598598"/>
                  <a:pt x="3425140" y="5606448"/>
                  <a:pt x="3473557" y="5622587"/>
                </a:cubicBezTo>
                <a:cubicBezTo>
                  <a:pt x="3490123" y="5628109"/>
                  <a:pt x="3505785" y="5636076"/>
                  <a:pt x="3522195" y="5642043"/>
                </a:cubicBezTo>
                <a:cubicBezTo>
                  <a:pt x="3541468" y="5649051"/>
                  <a:pt x="3561941" y="5652904"/>
                  <a:pt x="3580561" y="5661498"/>
                </a:cubicBezTo>
                <a:cubicBezTo>
                  <a:pt x="3604297" y="5672453"/>
                  <a:pt x="3623466" y="5693412"/>
                  <a:pt x="3648655" y="5700409"/>
                </a:cubicBezTo>
                <a:cubicBezTo>
                  <a:pt x="3683163" y="5709995"/>
                  <a:pt x="3720145" y="5705504"/>
                  <a:pt x="3755659" y="5710136"/>
                </a:cubicBezTo>
                <a:cubicBezTo>
                  <a:pt x="3794775" y="5715238"/>
                  <a:pt x="3833544" y="5722737"/>
                  <a:pt x="3872391" y="5729592"/>
                </a:cubicBezTo>
                <a:cubicBezTo>
                  <a:pt x="3888673" y="5732465"/>
                  <a:pt x="3904661" y="5736981"/>
                  <a:pt x="3921029" y="5739319"/>
                </a:cubicBezTo>
                <a:cubicBezTo>
                  <a:pt x="3950097" y="5743471"/>
                  <a:pt x="3979395" y="5745804"/>
                  <a:pt x="4008578" y="5749047"/>
                </a:cubicBezTo>
                <a:cubicBezTo>
                  <a:pt x="4053974" y="5745804"/>
                  <a:pt x="4099532" y="5744345"/>
                  <a:pt x="4144765" y="5739319"/>
                </a:cubicBezTo>
                <a:cubicBezTo>
                  <a:pt x="4158053" y="5737843"/>
                  <a:pt x="4170349" y="5730658"/>
                  <a:pt x="4183676" y="5729592"/>
                </a:cubicBezTo>
                <a:cubicBezTo>
                  <a:pt x="4251630" y="5724156"/>
                  <a:pt x="4319863" y="5723107"/>
                  <a:pt x="4387957" y="5719864"/>
                </a:cubicBezTo>
                <a:cubicBezTo>
                  <a:pt x="4527749" y="5684914"/>
                  <a:pt x="4498472" y="5690431"/>
                  <a:pt x="4767335" y="5671226"/>
                </a:cubicBezTo>
                <a:cubicBezTo>
                  <a:pt x="4812731" y="5667983"/>
                  <a:pt x="4858270" y="5666346"/>
                  <a:pt x="4903523" y="5661498"/>
                </a:cubicBezTo>
                <a:cubicBezTo>
                  <a:pt x="5291984" y="5619877"/>
                  <a:pt x="4799990" y="5660484"/>
                  <a:pt x="5166169" y="5632315"/>
                </a:cubicBezTo>
                <a:cubicBezTo>
                  <a:pt x="5198595" y="5619345"/>
                  <a:pt x="5229391" y="5601144"/>
                  <a:pt x="5263446" y="5593404"/>
                </a:cubicBezTo>
                <a:cubicBezTo>
                  <a:pt x="5301521" y="5584751"/>
                  <a:pt x="5341390" y="5588152"/>
                  <a:pt x="5380178" y="5583677"/>
                </a:cubicBezTo>
                <a:cubicBezTo>
                  <a:pt x="5426056" y="5578384"/>
                  <a:pt x="5560128" y="5559631"/>
                  <a:pt x="5613642" y="5544766"/>
                </a:cubicBezTo>
                <a:cubicBezTo>
                  <a:pt x="5667102" y="5529916"/>
                  <a:pt x="5696414" y="5515524"/>
                  <a:pt x="5740101" y="5486400"/>
                </a:cubicBezTo>
                <a:cubicBezTo>
                  <a:pt x="5788974" y="5453818"/>
                  <a:pt x="5771132" y="5456293"/>
                  <a:pt x="5827650" y="5428034"/>
                </a:cubicBezTo>
                <a:cubicBezTo>
                  <a:pt x="5836821" y="5423448"/>
                  <a:pt x="5847463" y="5422471"/>
                  <a:pt x="5856833" y="5418307"/>
                </a:cubicBezTo>
                <a:cubicBezTo>
                  <a:pt x="5876710" y="5409473"/>
                  <a:pt x="5894241" y="5394946"/>
                  <a:pt x="5915199" y="5389124"/>
                </a:cubicBezTo>
                <a:cubicBezTo>
                  <a:pt x="5953207" y="5378566"/>
                  <a:pt x="5993250" y="5377404"/>
                  <a:pt x="6031931" y="5369668"/>
                </a:cubicBezTo>
                <a:cubicBezTo>
                  <a:pt x="6071510" y="5361752"/>
                  <a:pt x="6088938" y="5339335"/>
                  <a:pt x="6129208" y="5321030"/>
                </a:cubicBezTo>
                <a:cubicBezTo>
                  <a:pt x="6141379" y="5315498"/>
                  <a:pt x="6155148" y="5314545"/>
                  <a:pt x="6168118" y="5311302"/>
                </a:cubicBezTo>
                <a:cubicBezTo>
                  <a:pt x="6201766" y="5288870"/>
                  <a:pt x="6235632" y="5264551"/>
                  <a:pt x="6275123" y="5252936"/>
                </a:cubicBezTo>
                <a:cubicBezTo>
                  <a:pt x="6303292" y="5244651"/>
                  <a:pt x="6333489" y="5246451"/>
                  <a:pt x="6362672" y="5243209"/>
                </a:cubicBezTo>
                <a:cubicBezTo>
                  <a:pt x="6390962" y="5226235"/>
                  <a:pt x="6461231" y="5185831"/>
                  <a:pt x="6479404" y="5165387"/>
                </a:cubicBezTo>
                <a:cubicBezTo>
                  <a:pt x="6488286" y="5155395"/>
                  <a:pt x="6484509" y="5139022"/>
                  <a:pt x="6489131" y="5126477"/>
                </a:cubicBezTo>
                <a:cubicBezTo>
                  <a:pt x="6507241" y="5077322"/>
                  <a:pt x="6521250" y="5025897"/>
                  <a:pt x="6547497" y="4980562"/>
                </a:cubicBezTo>
                <a:cubicBezTo>
                  <a:pt x="6583165" y="4918953"/>
                  <a:pt x="6631988" y="4863271"/>
                  <a:pt x="6654501" y="4795736"/>
                </a:cubicBezTo>
                <a:cubicBezTo>
                  <a:pt x="6669356" y="4751172"/>
                  <a:pt x="6658077" y="4774756"/>
                  <a:pt x="6693412" y="4727643"/>
                </a:cubicBezTo>
                <a:cubicBezTo>
                  <a:pt x="6699897" y="4704945"/>
                  <a:pt x="6704800" y="4681734"/>
                  <a:pt x="6712867" y="4659549"/>
                </a:cubicBezTo>
                <a:cubicBezTo>
                  <a:pt x="6717823" y="4645921"/>
                  <a:pt x="6726191" y="4633780"/>
                  <a:pt x="6732323" y="4620639"/>
                </a:cubicBezTo>
                <a:cubicBezTo>
                  <a:pt x="6748892" y="4585135"/>
                  <a:pt x="6762713" y="4548305"/>
                  <a:pt x="6780961" y="4513634"/>
                </a:cubicBezTo>
                <a:cubicBezTo>
                  <a:pt x="6795208" y="4486564"/>
                  <a:pt x="6817549" y="4463930"/>
                  <a:pt x="6829599" y="4435813"/>
                </a:cubicBezTo>
                <a:cubicBezTo>
                  <a:pt x="6849054" y="4390417"/>
                  <a:pt x="6872346" y="4346480"/>
                  <a:pt x="6887965" y="4299626"/>
                </a:cubicBezTo>
                <a:cubicBezTo>
                  <a:pt x="6914300" y="4220625"/>
                  <a:pt x="6898250" y="4259603"/>
                  <a:pt x="6936604" y="4182894"/>
                </a:cubicBezTo>
                <a:cubicBezTo>
                  <a:pt x="6943089" y="4137498"/>
                  <a:pt x="6948090" y="4091866"/>
                  <a:pt x="6956059" y="4046707"/>
                </a:cubicBezTo>
                <a:cubicBezTo>
                  <a:pt x="6957841" y="4036609"/>
                  <a:pt x="6963563" y="4027534"/>
                  <a:pt x="6965787" y="4017524"/>
                </a:cubicBezTo>
                <a:cubicBezTo>
                  <a:pt x="6970066" y="3998270"/>
                  <a:pt x="6972272" y="3978613"/>
                  <a:pt x="6975514" y="3959158"/>
                </a:cubicBezTo>
                <a:cubicBezTo>
                  <a:pt x="6969029" y="3777575"/>
                  <a:pt x="6964067" y="3595931"/>
                  <a:pt x="6956059" y="3414409"/>
                </a:cubicBezTo>
                <a:cubicBezTo>
                  <a:pt x="6954338" y="3375401"/>
                  <a:pt x="6949866" y="3336562"/>
                  <a:pt x="6946331" y="3297677"/>
                </a:cubicBezTo>
                <a:cubicBezTo>
                  <a:pt x="6938109" y="3207239"/>
                  <a:pt x="6937352" y="3206382"/>
                  <a:pt x="6926876" y="3122579"/>
                </a:cubicBezTo>
                <a:cubicBezTo>
                  <a:pt x="6923633" y="3044758"/>
                  <a:pt x="6921352" y="2966890"/>
                  <a:pt x="6917148" y="2889115"/>
                </a:cubicBezTo>
                <a:cubicBezTo>
                  <a:pt x="6910365" y="2763622"/>
                  <a:pt x="6919886" y="2800050"/>
                  <a:pt x="6897693" y="2733473"/>
                </a:cubicBezTo>
                <a:cubicBezTo>
                  <a:pt x="6894450" y="2616741"/>
                  <a:pt x="6892930" y="2499948"/>
                  <a:pt x="6887965" y="2383277"/>
                </a:cubicBezTo>
                <a:cubicBezTo>
                  <a:pt x="6886442" y="2347494"/>
                  <a:pt x="6884126" y="2311601"/>
                  <a:pt x="6878238" y="2276273"/>
                </a:cubicBezTo>
                <a:cubicBezTo>
                  <a:pt x="6871126" y="2233600"/>
                  <a:pt x="6858440" y="2192044"/>
                  <a:pt x="6849055" y="2149813"/>
                </a:cubicBezTo>
                <a:cubicBezTo>
                  <a:pt x="6845468" y="2133673"/>
                  <a:pt x="6842285" y="2117442"/>
                  <a:pt x="6839327" y="2101175"/>
                </a:cubicBezTo>
                <a:cubicBezTo>
                  <a:pt x="6835799" y="2081769"/>
                  <a:pt x="6832206" y="2062360"/>
                  <a:pt x="6829599" y="2042809"/>
                </a:cubicBezTo>
                <a:cubicBezTo>
                  <a:pt x="6825718" y="2013704"/>
                  <a:pt x="6826474" y="1983871"/>
                  <a:pt x="6819872" y="1955260"/>
                </a:cubicBezTo>
                <a:cubicBezTo>
                  <a:pt x="6816611" y="1941130"/>
                  <a:pt x="6806901" y="1929319"/>
                  <a:pt x="6800416" y="1916349"/>
                </a:cubicBezTo>
                <a:cubicBezTo>
                  <a:pt x="6773446" y="1673604"/>
                  <a:pt x="6810702" y="1938035"/>
                  <a:pt x="6771233" y="1780162"/>
                </a:cubicBezTo>
                <a:cubicBezTo>
                  <a:pt x="6718009" y="1567268"/>
                  <a:pt x="6772275" y="1734647"/>
                  <a:pt x="6742050" y="1643975"/>
                </a:cubicBezTo>
                <a:cubicBezTo>
                  <a:pt x="6700849" y="1407067"/>
                  <a:pt x="6721500" y="1493677"/>
                  <a:pt x="6693412" y="1381328"/>
                </a:cubicBezTo>
                <a:cubicBezTo>
                  <a:pt x="6690169" y="1329447"/>
                  <a:pt x="6688187" y="1277472"/>
                  <a:pt x="6683684" y="1225685"/>
                </a:cubicBezTo>
                <a:cubicBezTo>
                  <a:pt x="6677158" y="1150635"/>
                  <a:pt x="6676549" y="1176175"/>
                  <a:pt x="6664229" y="1118681"/>
                </a:cubicBezTo>
                <a:cubicBezTo>
                  <a:pt x="6631115" y="964147"/>
                  <a:pt x="6657257" y="1071333"/>
                  <a:pt x="6635046" y="982494"/>
                </a:cubicBezTo>
                <a:cubicBezTo>
                  <a:pt x="6638289" y="869005"/>
                  <a:pt x="6644774" y="755562"/>
                  <a:pt x="6644774" y="642026"/>
                </a:cubicBezTo>
                <a:cubicBezTo>
                  <a:pt x="6644774" y="554417"/>
                  <a:pt x="6643485" y="466581"/>
                  <a:pt x="6635046" y="379379"/>
                </a:cubicBezTo>
                <a:cubicBezTo>
                  <a:pt x="6633649" y="364945"/>
                  <a:pt x="6622633" y="353144"/>
                  <a:pt x="6615591" y="340468"/>
                </a:cubicBezTo>
                <a:cubicBezTo>
                  <a:pt x="6606409" y="323940"/>
                  <a:pt x="6599777" y="305199"/>
                  <a:pt x="6586408" y="291830"/>
                </a:cubicBezTo>
                <a:cubicBezTo>
                  <a:pt x="6576154" y="281576"/>
                  <a:pt x="6560748" y="278265"/>
                  <a:pt x="6547497" y="272375"/>
                </a:cubicBezTo>
                <a:cubicBezTo>
                  <a:pt x="6452601" y="230198"/>
                  <a:pt x="6505405" y="265909"/>
                  <a:pt x="6343216" y="214009"/>
                </a:cubicBezTo>
                <a:cubicBezTo>
                  <a:pt x="6122817" y="143482"/>
                  <a:pt x="6417872" y="198270"/>
                  <a:pt x="6119480" y="155643"/>
                </a:cubicBezTo>
                <a:cubicBezTo>
                  <a:pt x="6093540" y="165371"/>
                  <a:pt x="6069041" y="180613"/>
                  <a:pt x="6041659" y="184826"/>
                </a:cubicBezTo>
                <a:cubicBezTo>
                  <a:pt x="6025317" y="187340"/>
                  <a:pt x="6009389" y="177436"/>
                  <a:pt x="5993021" y="175098"/>
                </a:cubicBezTo>
                <a:cubicBezTo>
                  <a:pt x="5925830" y="165499"/>
                  <a:pt x="5844934" y="160714"/>
                  <a:pt x="5779012" y="155643"/>
                </a:cubicBezTo>
                <a:cubicBezTo>
                  <a:pt x="5536031" y="216387"/>
                  <a:pt x="5856061" y="144246"/>
                  <a:pt x="5263446" y="155643"/>
                </a:cubicBezTo>
                <a:cubicBezTo>
                  <a:pt x="5238756" y="156118"/>
                  <a:pt x="5218050" y="175098"/>
                  <a:pt x="5195352" y="184826"/>
                </a:cubicBezTo>
                <a:cubicBezTo>
                  <a:pt x="5156442" y="171856"/>
                  <a:pt x="5118616" y="155005"/>
                  <a:pt x="5078621" y="145915"/>
                </a:cubicBezTo>
                <a:cubicBezTo>
                  <a:pt x="5046844" y="138693"/>
                  <a:pt x="5012958" y="144091"/>
                  <a:pt x="4981344" y="136187"/>
                </a:cubicBezTo>
                <a:cubicBezTo>
                  <a:pt x="4960242" y="130911"/>
                  <a:pt x="4943768" y="113401"/>
                  <a:pt x="4922978" y="107004"/>
                </a:cubicBezTo>
                <a:cubicBezTo>
                  <a:pt x="4901063" y="100261"/>
                  <a:pt x="4877733" y="99181"/>
                  <a:pt x="4854884" y="97277"/>
                </a:cubicBezTo>
                <a:cubicBezTo>
                  <a:pt x="4799856" y="92691"/>
                  <a:pt x="4744637" y="90792"/>
                  <a:pt x="4689514" y="87549"/>
                </a:cubicBezTo>
                <a:cubicBezTo>
                  <a:pt x="4670059" y="90792"/>
                  <a:pt x="4650872" y="97277"/>
                  <a:pt x="4631148" y="97277"/>
                </a:cubicBezTo>
                <a:cubicBezTo>
                  <a:pt x="4585682" y="97277"/>
                  <a:pt x="4531126" y="84378"/>
                  <a:pt x="4485233" y="77822"/>
                </a:cubicBezTo>
                <a:cubicBezTo>
                  <a:pt x="4436657" y="70883"/>
                  <a:pt x="4388224" y="62358"/>
                  <a:pt x="4339318" y="58366"/>
                </a:cubicBezTo>
                <a:cubicBezTo>
                  <a:pt x="4229247" y="49381"/>
                  <a:pt x="4118825" y="45396"/>
                  <a:pt x="4008578" y="38911"/>
                </a:cubicBezTo>
                <a:cubicBezTo>
                  <a:pt x="3965132" y="24428"/>
                  <a:pt x="3980953" y="28016"/>
                  <a:pt x="3921029" y="19456"/>
                </a:cubicBezTo>
                <a:cubicBezTo>
                  <a:pt x="3802829" y="2571"/>
                  <a:pt x="3798221" y="7586"/>
                  <a:pt x="3638927" y="0"/>
                </a:cubicBezTo>
                <a:cubicBezTo>
                  <a:pt x="3538408" y="3243"/>
                  <a:pt x="3437573" y="1139"/>
                  <a:pt x="3337369" y="9728"/>
                </a:cubicBezTo>
                <a:cubicBezTo>
                  <a:pt x="3322921" y="10966"/>
                  <a:pt x="3311189" y="22239"/>
                  <a:pt x="3298459" y="29183"/>
                </a:cubicBezTo>
                <a:cubicBezTo>
                  <a:pt x="3275509" y="41701"/>
                  <a:pt x="3251446" y="52634"/>
                  <a:pt x="3230365" y="68094"/>
                </a:cubicBezTo>
                <a:cubicBezTo>
                  <a:pt x="3202569" y="88477"/>
                  <a:pt x="3184755" y="123916"/>
                  <a:pt x="3152544" y="136187"/>
                </a:cubicBezTo>
                <a:cubicBezTo>
                  <a:pt x="3113036" y="151238"/>
                  <a:pt x="3068237" y="142672"/>
                  <a:pt x="3026084" y="145915"/>
                </a:cubicBezTo>
                <a:cubicBezTo>
                  <a:pt x="3009871" y="155643"/>
                  <a:pt x="2993397" y="164947"/>
                  <a:pt x="2977446" y="175098"/>
                </a:cubicBezTo>
                <a:cubicBezTo>
                  <a:pt x="2957719" y="187652"/>
                  <a:pt x="2941764" y="208338"/>
                  <a:pt x="2919080" y="214009"/>
                </a:cubicBezTo>
                <a:lnTo>
                  <a:pt x="2880169" y="223736"/>
                </a:lnTo>
                <a:cubicBezTo>
                  <a:pt x="2873684" y="230221"/>
                  <a:pt x="2868636" y="238571"/>
                  <a:pt x="2860714" y="243192"/>
                </a:cubicBezTo>
                <a:cubicBezTo>
                  <a:pt x="2788860" y="285107"/>
                  <a:pt x="2767993" y="293123"/>
                  <a:pt x="2695344" y="311285"/>
                </a:cubicBezTo>
                <a:cubicBezTo>
                  <a:pt x="2679304" y="315295"/>
                  <a:pt x="2662816" y="317295"/>
                  <a:pt x="2646706" y="321013"/>
                </a:cubicBezTo>
                <a:cubicBezTo>
                  <a:pt x="2620652" y="327026"/>
                  <a:pt x="2594251" y="332012"/>
                  <a:pt x="2568884" y="340468"/>
                </a:cubicBezTo>
                <a:cubicBezTo>
                  <a:pt x="2559156" y="343711"/>
                  <a:pt x="2549649" y="347709"/>
                  <a:pt x="2539701" y="350196"/>
                </a:cubicBezTo>
                <a:cubicBezTo>
                  <a:pt x="2523661" y="354206"/>
                  <a:pt x="2507276" y="356681"/>
                  <a:pt x="2491063" y="359924"/>
                </a:cubicBezTo>
                <a:cubicBezTo>
                  <a:pt x="2481335" y="366409"/>
                  <a:pt x="2472827" y="375274"/>
                  <a:pt x="2461880" y="379379"/>
                </a:cubicBezTo>
                <a:cubicBezTo>
                  <a:pt x="2446399" y="385184"/>
                  <a:pt x="2429282" y="385097"/>
                  <a:pt x="2413242" y="389107"/>
                </a:cubicBezTo>
                <a:cubicBezTo>
                  <a:pt x="2349725" y="404986"/>
                  <a:pt x="2307859" y="372894"/>
                  <a:pt x="2286782" y="369651"/>
                </a:cubicBezTo>
                <a:close/>
              </a:path>
            </a:pathLst>
          </a:custGeom>
          <a:solidFill>
            <a:schemeClr val="accent3">
              <a:lumMod val="75000"/>
              <a:alpha val="76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1252513"/>
            <a:ext cx="7486249" cy="5277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1243286"/>
            <a:ext cx="3371850" cy="528637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4297680" y="1307592"/>
            <a:ext cx="6108192" cy="4088058"/>
          </a:xfrm>
          <a:custGeom>
            <a:avLst/>
            <a:gdLst>
              <a:gd name="connsiteX0" fmla="*/ 283464 w 6108192"/>
              <a:gd name="connsiteY0" fmla="*/ 4078224 h 4088058"/>
              <a:gd name="connsiteX1" fmla="*/ 283464 w 6108192"/>
              <a:gd name="connsiteY1" fmla="*/ 4078224 h 4088058"/>
              <a:gd name="connsiteX2" fmla="*/ 1389888 w 6108192"/>
              <a:gd name="connsiteY2" fmla="*/ 4069080 h 4088058"/>
              <a:gd name="connsiteX3" fmla="*/ 1463040 w 6108192"/>
              <a:gd name="connsiteY3" fmla="*/ 4059936 h 4088058"/>
              <a:gd name="connsiteX4" fmla="*/ 1545336 w 6108192"/>
              <a:gd name="connsiteY4" fmla="*/ 4005072 h 4088058"/>
              <a:gd name="connsiteX5" fmla="*/ 1591056 w 6108192"/>
              <a:gd name="connsiteY5" fmla="*/ 3986784 h 4088058"/>
              <a:gd name="connsiteX6" fmla="*/ 1746504 w 6108192"/>
              <a:gd name="connsiteY6" fmla="*/ 3968496 h 4088058"/>
              <a:gd name="connsiteX7" fmla="*/ 1984248 w 6108192"/>
              <a:gd name="connsiteY7" fmla="*/ 3977640 h 4088058"/>
              <a:gd name="connsiteX8" fmla="*/ 2029968 w 6108192"/>
              <a:gd name="connsiteY8" fmla="*/ 3986784 h 4088058"/>
              <a:gd name="connsiteX9" fmla="*/ 2221992 w 6108192"/>
              <a:gd name="connsiteY9" fmla="*/ 3977640 h 4088058"/>
              <a:gd name="connsiteX10" fmla="*/ 2231136 w 6108192"/>
              <a:gd name="connsiteY10" fmla="*/ 3950208 h 4088058"/>
              <a:gd name="connsiteX11" fmla="*/ 2249424 w 6108192"/>
              <a:gd name="connsiteY11" fmla="*/ 3922776 h 4088058"/>
              <a:gd name="connsiteX12" fmla="*/ 2267712 w 6108192"/>
              <a:gd name="connsiteY12" fmla="*/ 3813048 h 4088058"/>
              <a:gd name="connsiteX13" fmla="*/ 2258568 w 6108192"/>
              <a:gd name="connsiteY13" fmla="*/ 3639312 h 4088058"/>
              <a:gd name="connsiteX14" fmla="*/ 2249424 w 6108192"/>
              <a:gd name="connsiteY14" fmla="*/ 3483864 h 4088058"/>
              <a:gd name="connsiteX15" fmla="*/ 2221992 w 6108192"/>
              <a:gd name="connsiteY15" fmla="*/ 3429000 h 4088058"/>
              <a:gd name="connsiteX16" fmla="*/ 2203704 w 6108192"/>
              <a:gd name="connsiteY16" fmla="*/ 3392424 h 4088058"/>
              <a:gd name="connsiteX17" fmla="*/ 2148840 w 6108192"/>
              <a:gd name="connsiteY17" fmla="*/ 3346704 h 4088058"/>
              <a:gd name="connsiteX18" fmla="*/ 2139696 w 6108192"/>
              <a:gd name="connsiteY18" fmla="*/ 3364992 h 4088058"/>
              <a:gd name="connsiteX19" fmla="*/ 2112264 w 6108192"/>
              <a:gd name="connsiteY19" fmla="*/ 3328416 h 4088058"/>
              <a:gd name="connsiteX20" fmla="*/ 2084832 w 6108192"/>
              <a:gd name="connsiteY20" fmla="*/ 3264408 h 4088058"/>
              <a:gd name="connsiteX21" fmla="*/ 2084832 w 6108192"/>
              <a:gd name="connsiteY21" fmla="*/ 2990088 h 4088058"/>
              <a:gd name="connsiteX22" fmla="*/ 2121408 w 6108192"/>
              <a:gd name="connsiteY22" fmla="*/ 2907792 h 4088058"/>
              <a:gd name="connsiteX23" fmla="*/ 2157984 w 6108192"/>
              <a:gd name="connsiteY23" fmla="*/ 2852928 h 4088058"/>
              <a:gd name="connsiteX24" fmla="*/ 2167128 w 6108192"/>
              <a:gd name="connsiteY24" fmla="*/ 2825496 h 4088058"/>
              <a:gd name="connsiteX25" fmla="*/ 2240280 w 6108192"/>
              <a:gd name="connsiteY25" fmla="*/ 2788920 h 4088058"/>
              <a:gd name="connsiteX26" fmla="*/ 2304288 w 6108192"/>
              <a:gd name="connsiteY26" fmla="*/ 2779776 h 4088058"/>
              <a:gd name="connsiteX27" fmla="*/ 2432304 w 6108192"/>
              <a:gd name="connsiteY27" fmla="*/ 2724912 h 4088058"/>
              <a:gd name="connsiteX28" fmla="*/ 2459736 w 6108192"/>
              <a:gd name="connsiteY28" fmla="*/ 2697480 h 4088058"/>
              <a:gd name="connsiteX29" fmla="*/ 2542032 w 6108192"/>
              <a:gd name="connsiteY29" fmla="*/ 2660904 h 4088058"/>
              <a:gd name="connsiteX30" fmla="*/ 2569464 w 6108192"/>
              <a:gd name="connsiteY30" fmla="*/ 2642616 h 4088058"/>
              <a:gd name="connsiteX31" fmla="*/ 2615184 w 6108192"/>
              <a:gd name="connsiteY31" fmla="*/ 2633472 h 4088058"/>
              <a:gd name="connsiteX32" fmla="*/ 2688336 w 6108192"/>
              <a:gd name="connsiteY32" fmla="*/ 2615184 h 4088058"/>
              <a:gd name="connsiteX33" fmla="*/ 2752344 w 6108192"/>
              <a:gd name="connsiteY33" fmla="*/ 2596896 h 4088058"/>
              <a:gd name="connsiteX34" fmla="*/ 2816352 w 6108192"/>
              <a:gd name="connsiteY34" fmla="*/ 2587752 h 4088058"/>
              <a:gd name="connsiteX35" fmla="*/ 2862072 w 6108192"/>
              <a:gd name="connsiteY35" fmla="*/ 2569464 h 4088058"/>
              <a:gd name="connsiteX36" fmla="*/ 2871216 w 6108192"/>
              <a:gd name="connsiteY36" fmla="*/ 2514600 h 4088058"/>
              <a:gd name="connsiteX37" fmla="*/ 2999232 w 6108192"/>
              <a:gd name="connsiteY37" fmla="*/ 2505456 h 4088058"/>
              <a:gd name="connsiteX38" fmla="*/ 3081528 w 6108192"/>
              <a:gd name="connsiteY38" fmla="*/ 2478024 h 4088058"/>
              <a:gd name="connsiteX39" fmla="*/ 3182112 w 6108192"/>
              <a:gd name="connsiteY39" fmla="*/ 2450592 h 4088058"/>
              <a:gd name="connsiteX40" fmla="*/ 3246120 w 6108192"/>
              <a:gd name="connsiteY40" fmla="*/ 2423160 h 4088058"/>
              <a:gd name="connsiteX41" fmla="*/ 3300984 w 6108192"/>
              <a:gd name="connsiteY41" fmla="*/ 2414016 h 4088058"/>
              <a:gd name="connsiteX42" fmla="*/ 3474720 w 6108192"/>
              <a:gd name="connsiteY42" fmla="*/ 2395728 h 4088058"/>
              <a:gd name="connsiteX43" fmla="*/ 3538728 w 6108192"/>
              <a:gd name="connsiteY43" fmla="*/ 2386584 h 4088058"/>
              <a:gd name="connsiteX44" fmla="*/ 3584448 w 6108192"/>
              <a:gd name="connsiteY44" fmla="*/ 2368296 h 4088058"/>
              <a:gd name="connsiteX45" fmla="*/ 3657600 w 6108192"/>
              <a:gd name="connsiteY45" fmla="*/ 2359152 h 4088058"/>
              <a:gd name="connsiteX46" fmla="*/ 3694176 w 6108192"/>
              <a:gd name="connsiteY46" fmla="*/ 2350008 h 4088058"/>
              <a:gd name="connsiteX47" fmla="*/ 3721608 w 6108192"/>
              <a:gd name="connsiteY47" fmla="*/ 2313432 h 4088058"/>
              <a:gd name="connsiteX48" fmla="*/ 3730752 w 6108192"/>
              <a:gd name="connsiteY48" fmla="*/ 2276856 h 4088058"/>
              <a:gd name="connsiteX49" fmla="*/ 3758184 w 6108192"/>
              <a:gd name="connsiteY49" fmla="*/ 2267712 h 4088058"/>
              <a:gd name="connsiteX50" fmla="*/ 3803904 w 6108192"/>
              <a:gd name="connsiteY50" fmla="*/ 2258568 h 4088058"/>
              <a:gd name="connsiteX51" fmla="*/ 3840480 w 6108192"/>
              <a:gd name="connsiteY51" fmla="*/ 2231136 h 4088058"/>
              <a:gd name="connsiteX52" fmla="*/ 4005072 w 6108192"/>
              <a:gd name="connsiteY52" fmla="*/ 2203704 h 4088058"/>
              <a:gd name="connsiteX53" fmla="*/ 4069080 w 6108192"/>
              <a:gd name="connsiteY53" fmla="*/ 2194560 h 4088058"/>
              <a:gd name="connsiteX54" fmla="*/ 4187952 w 6108192"/>
              <a:gd name="connsiteY54" fmla="*/ 2185416 h 4088058"/>
              <a:gd name="connsiteX55" fmla="*/ 4242816 w 6108192"/>
              <a:gd name="connsiteY55" fmla="*/ 2167128 h 4088058"/>
              <a:gd name="connsiteX56" fmla="*/ 4315968 w 6108192"/>
              <a:gd name="connsiteY56" fmla="*/ 2139696 h 4088058"/>
              <a:gd name="connsiteX57" fmla="*/ 4462272 w 6108192"/>
              <a:gd name="connsiteY57" fmla="*/ 2194560 h 4088058"/>
              <a:gd name="connsiteX58" fmla="*/ 4581144 w 6108192"/>
              <a:gd name="connsiteY58" fmla="*/ 2203704 h 4088058"/>
              <a:gd name="connsiteX59" fmla="*/ 4791456 w 6108192"/>
              <a:gd name="connsiteY59" fmla="*/ 2176272 h 4088058"/>
              <a:gd name="connsiteX60" fmla="*/ 4855464 w 6108192"/>
              <a:gd name="connsiteY60" fmla="*/ 2167128 h 4088058"/>
              <a:gd name="connsiteX61" fmla="*/ 4882896 w 6108192"/>
              <a:gd name="connsiteY61" fmla="*/ 2157984 h 4088058"/>
              <a:gd name="connsiteX62" fmla="*/ 4919472 w 6108192"/>
              <a:gd name="connsiteY62" fmla="*/ 2148840 h 4088058"/>
              <a:gd name="connsiteX63" fmla="*/ 4946904 w 6108192"/>
              <a:gd name="connsiteY63" fmla="*/ 2130552 h 4088058"/>
              <a:gd name="connsiteX64" fmla="*/ 5038344 w 6108192"/>
              <a:gd name="connsiteY64" fmla="*/ 2103120 h 4088058"/>
              <a:gd name="connsiteX65" fmla="*/ 5129784 w 6108192"/>
              <a:gd name="connsiteY65" fmla="*/ 2057400 h 4088058"/>
              <a:gd name="connsiteX66" fmla="*/ 5175504 w 6108192"/>
              <a:gd name="connsiteY66" fmla="*/ 2029968 h 4088058"/>
              <a:gd name="connsiteX67" fmla="*/ 5230368 w 6108192"/>
              <a:gd name="connsiteY67" fmla="*/ 2011680 h 4088058"/>
              <a:gd name="connsiteX68" fmla="*/ 5340096 w 6108192"/>
              <a:gd name="connsiteY68" fmla="*/ 1956816 h 4088058"/>
              <a:gd name="connsiteX69" fmla="*/ 5458968 w 6108192"/>
              <a:gd name="connsiteY69" fmla="*/ 1865376 h 4088058"/>
              <a:gd name="connsiteX70" fmla="*/ 5522976 w 6108192"/>
              <a:gd name="connsiteY70" fmla="*/ 1801368 h 4088058"/>
              <a:gd name="connsiteX71" fmla="*/ 5632704 w 6108192"/>
              <a:gd name="connsiteY71" fmla="*/ 1719072 h 4088058"/>
              <a:gd name="connsiteX72" fmla="*/ 5687568 w 6108192"/>
              <a:gd name="connsiteY72" fmla="*/ 1700784 h 4088058"/>
              <a:gd name="connsiteX73" fmla="*/ 5788152 w 6108192"/>
              <a:gd name="connsiteY73" fmla="*/ 1627632 h 4088058"/>
              <a:gd name="connsiteX74" fmla="*/ 5815584 w 6108192"/>
              <a:gd name="connsiteY74" fmla="*/ 1600200 h 4088058"/>
              <a:gd name="connsiteX75" fmla="*/ 5852160 w 6108192"/>
              <a:gd name="connsiteY75" fmla="*/ 1581912 h 4088058"/>
              <a:gd name="connsiteX76" fmla="*/ 5870448 w 6108192"/>
              <a:gd name="connsiteY76" fmla="*/ 1545336 h 4088058"/>
              <a:gd name="connsiteX77" fmla="*/ 5934456 w 6108192"/>
              <a:gd name="connsiteY77" fmla="*/ 1472184 h 4088058"/>
              <a:gd name="connsiteX78" fmla="*/ 5980176 w 6108192"/>
              <a:gd name="connsiteY78" fmla="*/ 1417320 h 4088058"/>
              <a:gd name="connsiteX79" fmla="*/ 6016752 w 6108192"/>
              <a:gd name="connsiteY79" fmla="*/ 1344168 h 4088058"/>
              <a:gd name="connsiteX80" fmla="*/ 6035040 w 6108192"/>
              <a:gd name="connsiteY80" fmla="*/ 1316736 h 4088058"/>
              <a:gd name="connsiteX81" fmla="*/ 6062472 w 6108192"/>
              <a:gd name="connsiteY81" fmla="*/ 1225296 h 4088058"/>
              <a:gd name="connsiteX82" fmla="*/ 6071616 w 6108192"/>
              <a:gd name="connsiteY82" fmla="*/ 1197864 h 4088058"/>
              <a:gd name="connsiteX83" fmla="*/ 6089904 w 6108192"/>
              <a:gd name="connsiteY83" fmla="*/ 1124712 h 4088058"/>
              <a:gd name="connsiteX84" fmla="*/ 6099048 w 6108192"/>
              <a:gd name="connsiteY84" fmla="*/ 1088136 h 4088058"/>
              <a:gd name="connsiteX85" fmla="*/ 6108192 w 6108192"/>
              <a:gd name="connsiteY85" fmla="*/ 1024128 h 4088058"/>
              <a:gd name="connsiteX86" fmla="*/ 6099048 w 6108192"/>
              <a:gd name="connsiteY86" fmla="*/ 868680 h 4088058"/>
              <a:gd name="connsiteX87" fmla="*/ 6071616 w 6108192"/>
              <a:gd name="connsiteY87" fmla="*/ 813816 h 4088058"/>
              <a:gd name="connsiteX88" fmla="*/ 6035040 w 6108192"/>
              <a:gd name="connsiteY88" fmla="*/ 749808 h 4088058"/>
              <a:gd name="connsiteX89" fmla="*/ 5998464 w 6108192"/>
              <a:gd name="connsiteY89" fmla="*/ 722376 h 4088058"/>
              <a:gd name="connsiteX90" fmla="*/ 5961888 w 6108192"/>
              <a:gd name="connsiteY90" fmla="*/ 676656 h 4088058"/>
              <a:gd name="connsiteX91" fmla="*/ 5934456 w 6108192"/>
              <a:gd name="connsiteY91" fmla="*/ 649224 h 4088058"/>
              <a:gd name="connsiteX92" fmla="*/ 5888736 w 6108192"/>
              <a:gd name="connsiteY92" fmla="*/ 548640 h 4088058"/>
              <a:gd name="connsiteX93" fmla="*/ 5870448 w 6108192"/>
              <a:gd name="connsiteY93" fmla="*/ 466344 h 4088058"/>
              <a:gd name="connsiteX94" fmla="*/ 5861304 w 6108192"/>
              <a:gd name="connsiteY94" fmla="*/ 438912 h 4088058"/>
              <a:gd name="connsiteX95" fmla="*/ 5833872 w 6108192"/>
              <a:gd name="connsiteY95" fmla="*/ 420624 h 4088058"/>
              <a:gd name="connsiteX96" fmla="*/ 5815584 w 6108192"/>
              <a:gd name="connsiteY96" fmla="*/ 393192 h 4088058"/>
              <a:gd name="connsiteX97" fmla="*/ 5687568 w 6108192"/>
              <a:gd name="connsiteY97" fmla="*/ 347472 h 4088058"/>
              <a:gd name="connsiteX98" fmla="*/ 5650992 w 6108192"/>
              <a:gd name="connsiteY98" fmla="*/ 338328 h 4088058"/>
              <a:gd name="connsiteX99" fmla="*/ 5586984 w 6108192"/>
              <a:gd name="connsiteY99" fmla="*/ 320040 h 4088058"/>
              <a:gd name="connsiteX100" fmla="*/ 5449824 w 6108192"/>
              <a:gd name="connsiteY100" fmla="*/ 310896 h 4088058"/>
              <a:gd name="connsiteX101" fmla="*/ 5394960 w 6108192"/>
              <a:gd name="connsiteY101" fmla="*/ 301752 h 4088058"/>
              <a:gd name="connsiteX102" fmla="*/ 5349240 w 6108192"/>
              <a:gd name="connsiteY102" fmla="*/ 292608 h 4088058"/>
              <a:gd name="connsiteX103" fmla="*/ 5175504 w 6108192"/>
              <a:gd name="connsiteY103" fmla="*/ 265176 h 4088058"/>
              <a:gd name="connsiteX104" fmla="*/ 5102352 w 6108192"/>
              <a:gd name="connsiteY104" fmla="*/ 246888 h 4088058"/>
              <a:gd name="connsiteX105" fmla="*/ 5074920 w 6108192"/>
              <a:gd name="connsiteY105" fmla="*/ 237744 h 4088058"/>
              <a:gd name="connsiteX106" fmla="*/ 4946904 w 6108192"/>
              <a:gd name="connsiteY106" fmla="*/ 228600 h 4088058"/>
              <a:gd name="connsiteX107" fmla="*/ 4901184 w 6108192"/>
              <a:gd name="connsiteY107" fmla="*/ 219456 h 4088058"/>
              <a:gd name="connsiteX108" fmla="*/ 4855464 w 6108192"/>
              <a:gd name="connsiteY108" fmla="*/ 192024 h 4088058"/>
              <a:gd name="connsiteX109" fmla="*/ 4818888 w 6108192"/>
              <a:gd name="connsiteY109" fmla="*/ 182880 h 4088058"/>
              <a:gd name="connsiteX110" fmla="*/ 4791456 w 6108192"/>
              <a:gd name="connsiteY110" fmla="*/ 173736 h 4088058"/>
              <a:gd name="connsiteX111" fmla="*/ 4590288 w 6108192"/>
              <a:gd name="connsiteY111" fmla="*/ 146304 h 4088058"/>
              <a:gd name="connsiteX112" fmla="*/ 4599432 w 6108192"/>
              <a:gd name="connsiteY112" fmla="*/ 210312 h 4088058"/>
              <a:gd name="connsiteX113" fmla="*/ 4398264 w 6108192"/>
              <a:gd name="connsiteY113" fmla="*/ 201168 h 4088058"/>
              <a:gd name="connsiteX114" fmla="*/ 4315968 w 6108192"/>
              <a:gd name="connsiteY114" fmla="*/ 210312 h 4088058"/>
              <a:gd name="connsiteX115" fmla="*/ 4114800 w 6108192"/>
              <a:gd name="connsiteY115" fmla="*/ 201168 h 4088058"/>
              <a:gd name="connsiteX116" fmla="*/ 4050792 w 6108192"/>
              <a:gd name="connsiteY116" fmla="*/ 192024 h 4088058"/>
              <a:gd name="connsiteX117" fmla="*/ 3904488 w 6108192"/>
              <a:gd name="connsiteY117" fmla="*/ 182880 h 4088058"/>
              <a:gd name="connsiteX118" fmla="*/ 3721608 w 6108192"/>
              <a:gd name="connsiteY118" fmla="*/ 155448 h 4088058"/>
              <a:gd name="connsiteX119" fmla="*/ 3675888 w 6108192"/>
              <a:gd name="connsiteY119" fmla="*/ 164592 h 4088058"/>
              <a:gd name="connsiteX120" fmla="*/ 3529584 w 6108192"/>
              <a:gd name="connsiteY120" fmla="*/ 155448 h 4088058"/>
              <a:gd name="connsiteX121" fmla="*/ 3429000 w 6108192"/>
              <a:gd name="connsiteY121" fmla="*/ 137160 h 4088058"/>
              <a:gd name="connsiteX122" fmla="*/ 3273552 w 6108192"/>
              <a:gd name="connsiteY122" fmla="*/ 109728 h 4088058"/>
              <a:gd name="connsiteX123" fmla="*/ 3218688 w 6108192"/>
              <a:gd name="connsiteY123" fmla="*/ 91440 h 4088058"/>
              <a:gd name="connsiteX124" fmla="*/ 3154680 w 6108192"/>
              <a:gd name="connsiteY124" fmla="*/ 82296 h 4088058"/>
              <a:gd name="connsiteX125" fmla="*/ 3044952 w 6108192"/>
              <a:gd name="connsiteY125" fmla="*/ 54864 h 4088058"/>
              <a:gd name="connsiteX126" fmla="*/ 3017520 w 6108192"/>
              <a:gd name="connsiteY126" fmla="*/ 45720 h 4088058"/>
              <a:gd name="connsiteX127" fmla="*/ 2825496 w 6108192"/>
              <a:gd name="connsiteY127" fmla="*/ 27432 h 4088058"/>
              <a:gd name="connsiteX128" fmla="*/ 2359152 w 6108192"/>
              <a:gd name="connsiteY128" fmla="*/ 9144 h 4088058"/>
              <a:gd name="connsiteX129" fmla="*/ 2103120 w 6108192"/>
              <a:gd name="connsiteY129" fmla="*/ 0 h 4088058"/>
              <a:gd name="connsiteX130" fmla="*/ 1920240 w 6108192"/>
              <a:gd name="connsiteY130" fmla="*/ 9144 h 4088058"/>
              <a:gd name="connsiteX131" fmla="*/ 1773936 w 6108192"/>
              <a:gd name="connsiteY131" fmla="*/ 54864 h 4088058"/>
              <a:gd name="connsiteX132" fmla="*/ 1700784 w 6108192"/>
              <a:gd name="connsiteY132" fmla="*/ 73152 h 4088058"/>
              <a:gd name="connsiteX133" fmla="*/ 1673352 w 6108192"/>
              <a:gd name="connsiteY133" fmla="*/ 91440 h 4088058"/>
              <a:gd name="connsiteX134" fmla="*/ 1636776 w 6108192"/>
              <a:gd name="connsiteY134" fmla="*/ 128016 h 4088058"/>
              <a:gd name="connsiteX135" fmla="*/ 1609344 w 6108192"/>
              <a:gd name="connsiteY135" fmla="*/ 137160 h 4088058"/>
              <a:gd name="connsiteX136" fmla="*/ 1554480 w 6108192"/>
              <a:gd name="connsiteY136" fmla="*/ 182880 h 4088058"/>
              <a:gd name="connsiteX137" fmla="*/ 1517904 w 6108192"/>
              <a:gd name="connsiteY137" fmla="*/ 219456 h 4088058"/>
              <a:gd name="connsiteX138" fmla="*/ 1463040 w 6108192"/>
              <a:gd name="connsiteY138" fmla="*/ 246888 h 4088058"/>
              <a:gd name="connsiteX139" fmla="*/ 1380744 w 6108192"/>
              <a:gd name="connsiteY139" fmla="*/ 301752 h 4088058"/>
              <a:gd name="connsiteX140" fmla="*/ 1289304 w 6108192"/>
              <a:gd name="connsiteY140" fmla="*/ 393192 h 4088058"/>
              <a:gd name="connsiteX141" fmla="*/ 1243584 w 6108192"/>
              <a:gd name="connsiteY141" fmla="*/ 411480 h 4088058"/>
              <a:gd name="connsiteX142" fmla="*/ 1133856 w 6108192"/>
              <a:gd name="connsiteY142" fmla="*/ 484632 h 4088058"/>
              <a:gd name="connsiteX143" fmla="*/ 987552 w 6108192"/>
              <a:gd name="connsiteY143" fmla="*/ 548640 h 4088058"/>
              <a:gd name="connsiteX144" fmla="*/ 923544 w 6108192"/>
              <a:gd name="connsiteY144" fmla="*/ 603504 h 4088058"/>
              <a:gd name="connsiteX145" fmla="*/ 850392 w 6108192"/>
              <a:gd name="connsiteY145" fmla="*/ 640080 h 4088058"/>
              <a:gd name="connsiteX146" fmla="*/ 804672 w 6108192"/>
              <a:gd name="connsiteY146" fmla="*/ 676656 h 4088058"/>
              <a:gd name="connsiteX147" fmla="*/ 749808 w 6108192"/>
              <a:gd name="connsiteY147" fmla="*/ 704088 h 4088058"/>
              <a:gd name="connsiteX148" fmla="*/ 685800 w 6108192"/>
              <a:gd name="connsiteY148" fmla="*/ 740664 h 4088058"/>
              <a:gd name="connsiteX149" fmla="*/ 576072 w 6108192"/>
              <a:gd name="connsiteY149" fmla="*/ 804672 h 4088058"/>
              <a:gd name="connsiteX150" fmla="*/ 539496 w 6108192"/>
              <a:gd name="connsiteY150" fmla="*/ 841248 h 4088058"/>
              <a:gd name="connsiteX151" fmla="*/ 502920 w 6108192"/>
              <a:gd name="connsiteY151" fmla="*/ 868680 h 4088058"/>
              <a:gd name="connsiteX152" fmla="*/ 457200 w 6108192"/>
              <a:gd name="connsiteY152" fmla="*/ 914400 h 4088058"/>
              <a:gd name="connsiteX153" fmla="*/ 402336 w 6108192"/>
              <a:gd name="connsiteY153" fmla="*/ 969264 h 4088058"/>
              <a:gd name="connsiteX154" fmla="*/ 374904 w 6108192"/>
              <a:gd name="connsiteY154" fmla="*/ 1005840 h 4088058"/>
              <a:gd name="connsiteX155" fmla="*/ 338328 w 6108192"/>
              <a:gd name="connsiteY155" fmla="*/ 1033272 h 4088058"/>
              <a:gd name="connsiteX156" fmla="*/ 301752 w 6108192"/>
              <a:gd name="connsiteY156" fmla="*/ 1069848 h 4088058"/>
              <a:gd name="connsiteX157" fmla="*/ 265176 w 6108192"/>
              <a:gd name="connsiteY157" fmla="*/ 1207008 h 4088058"/>
              <a:gd name="connsiteX158" fmla="*/ 237744 w 6108192"/>
              <a:gd name="connsiteY158" fmla="*/ 1316736 h 4088058"/>
              <a:gd name="connsiteX159" fmla="*/ 173736 w 6108192"/>
              <a:gd name="connsiteY159" fmla="*/ 1426464 h 4088058"/>
              <a:gd name="connsiteX160" fmla="*/ 146304 w 6108192"/>
              <a:gd name="connsiteY160" fmla="*/ 1463040 h 4088058"/>
              <a:gd name="connsiteX161" fmla="*/ 128016 w 6108192"/>
              <a:gd name="connsiteY161" fmla="*/ 1499616 h 4088058"/>
              <a:gd name="connsiteX162" fmla="*/ 100584 w 6108192"/>
              <a:gd name="connsiteY162" fmla="*/ 1545336 h 4088058"/>
              <a:gd name="connsiteX163" fmla="*/ 91440 w 6108192"/>
              <a:gd name="connsiteY163" fmla="*/ 1572768 h 4088058"/>
              <a:gd name="connsiteX164" fmla="*/ 73152 w 6108192"/>
              <a:gd name="connsiteY164" fmla="*/ 1645920 h 4088058"/>
              <a:gd name="connsiteX165" fmla="*/ 54864 w 6108192"/>
              <a:gd name="connsiteY165" fmla="*/ 1673352 h 4088058"/>
              <a:gd name="connsiteX166" fmla="*/ 27432 w 6108192"/>
              <a:gd name="connsiteY166" fmla="*/ 1847088 h 4088058"/>
              <a:gd name="connsiteX167" fmla="*/ 18288 w 6108192"/>
              <a:gd name="connsiteY167" fmla="*/ 1911096 h 4088058"/>
              <a:gd name="connsiteX168" fmla="*/ 0 w 6108192"/>
              <a:gd name="connsiteY168" fmla="*/ 1993392 h 4088058"/>
              <a:gd name="connsiteX169" fmla="*/ 18288 w 6108192"/>
              <a:gd name="connsiteY169" fmla="*/ 2459736 h 4088058"/>
              <a:gd name="connsiteX170" fmla="*/ 45720 w 6108192"/>
              <a:gd name="connsiteY170" fmla="*/ 2596896 h 4088058"/>
              <a:gd name="connsiteX171" fmla="*/ 64008 w 6108192"/>
              <a:gd name="connsiteY171" fmla="*/ 2715768 h 4088058"/>
              <a:gd name="connsiteX172" fmla="*/ 73152 w 6108192"/>
              <a:gd name="connsiteY172" fmla="*/ 2743200 h 4088058"/>
              <a:gd name="connsiteX173" fmla="*/ 82296 w 6108192"/>
              <a:gd name="connsiteY173" fmla="*/ 2807208 h 4088058"/>
              <a:gd name="connsiteX174" fmla="*/ 100584 w 6108192"/>
              <a:gd name="connsiteY174" fmla="*/ 2862072 h 4088058"/>
              <a:gd name="connsiteX175" fmla="*/ 109728 w 6108192"/>
              <a:gd name="connsiteY175" fmla="*/ 2916936 h 4088058"/>
              <a:gd name="connsiteX176" fmla="*/ 118872 w 6108192"/>
              <a:gd name="connsiteY176" fmla="*/ 2980944 h 4088058"/>
              <a:gd name="connsiteX177" fmla="*/ 128016 w 6108192"/>
              <a:gd name="connsiteY177" fmla="*/ 3026664 h 4088058"/>
              <a:gd name="connsiteX178" fmla="*/ 146304 w 6108192"/>
              <a:gd name="connsiteY178" fmla="*/ 3182112 h 4088058"/>
              <a:gd name="connsiteX179" fmla="*/ 164592 w 6108192"/>
              <a:gd name="connsiteY179" fmla="*/ 3227832 h 4088058"/>
              <a:gd name="connsiteX180" fmla="*/ 182880 w 6108192"/>
              <a:gd name="connsiteY180" fmla="*/ 3364992 h 4088058"/>
              <a:gd name="connsiteX181" fmla="*/ 201168 w 6108192"/>
              <a:gd name="connsiteY181" fmla="*/ 3456432 h 4088058"/>
              <a:gd name="connsiteX182" fmla="*/ 210312 w 6108192"/>
              <a:gd name="connsiteY182" fmla="*/ 3529584 h 4088058"/>
              <a:gd name="connsiteX183" fmla="*/ 237744 w 6108192"/>
              <a:gd name="connsiteY183" fmla="*/ 3685032 h 4088058"/>
              <a:gd name="connsiteX184" fmla="*/ 246888 w 6108192"/>
              <a:gd name="connsiteY184" fmla="*/ 4059936 h 4088058"/>
              <a:gd name="connsiteX185" fmla="*/ 283464 w 6108192"/>
              <a:gd name="connsiteY185" fmla="*/ 4078224 h 408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6108192" h="4088058">
                <a:moveTo>
                  <a:pt x="283464" y="4078224"/>
                </a:moveTo>
                <a:lnTo>
                  <a:pt x="283464" y="4078224"/>
                </a:lnTo>
                <a:cubicBezTo>
                  <a:pt x="833978" y="4091651"/>
                  <a:pt x="666543" y="4093739"/>
                  <a:pt x="1389888" y="4069080"/>
                </a:cubicBezTo>
                <a:cubicBezTo>
                  <a:pt x="1414447" y="4068243"/>
                  <a:pt x="1438656" y="4062984"/>
                  <a:pt x="1463040" y="4059936"/>
                </a:cubicBezTo>
                <a:cubicBezTo>
                  <a:pt x="1601423" y="4013808"/>
                  <a:pt x="1451740" y="4075269"/>
                  <a:pt x="1545336" y="4005072"/>
                </a:cubicBezTo>
                <a:cubicBezTo>
                  <a:pt x="1558467" y="3995224"/>
                  <a:pt x="1575132" y="3990765"/>
                  <a:pt x="1591056" y="3986784"/>
                </a:cubicBezTo>
                <a:cubicBezTo>
                  <a:pt x="1618008" y="3980046"/>
                  <a:pt x="1729383" y="3970208"/>
                  <a:pt x="1746504" y="3968496"/>
                </a:cubicBezTo>
                <a:cubicBezTo>
                  <a:pt x="1825752" y="3971544"/>
                  <a:pt x="1905106" y="3972534"/>
                  <a:pt x="1984248" y="3977640"/>
                </a:cubicBezTo>
                <a:cubicBezTo>
                  <a:pt x="1999758" y="3978641"/>
                  <a:pt x="2014426" y="3986784"/>
                  <a:pt x="2029968" y="3986784"/>
                </a:cubicBezTo>
                <a:cubicBezTo>
                  <a:pt x="2094049" y="3986784"/>
                  <a:pt x="2157984" y="3980688"/>
                  <a:pt x="2221992" y="3977640"/>
                </a:cubicBezTo>
                <a:cubicBezTo>
                  <a:pt x="2225040" y="3968496"/>
                  <a:pt x="2226825" y="3958829"/>
                  <a:pt x="2231136" y="3950208"/>
                </a:cubicBezTo>
                <a:cubicBezTo>
                  <a:pt x="2236051" y="3940378"/>
                  <a:pt x="2245565" y="3933066"/>
                  <a:pt x="2249424" y="3922776"/>
                </a:cubicBezTo>
                <a:cubicBezTo>
                  <a:pt x="2255595" y="3906320"/>
                  <a:pt x="2266354" y="3822553"/>
                  <a:pt x="2267712" y="3813048"/>
                </a:cubicBezTo>
                <a:cubicBezTo>
                  <a:pt x="2264664" y="3755136"/>
                  <a:pt x="2261785" y="3697215"/>
                  <a:pt x="2258568" y="3639312"/>
                </a:cubicBezTo>
                <a:cubicBezTo>
                  <a:pt x="2255689" y="3587486"/>
                  <a:pt x="2254589" y="3535512"/>
                  <a:pt x="2249424" y="3483864"/>
                </a:cubicBezTo>
                <a:cubicBezTo>
                  <a:pt x="2246884" y="3458462"/>
                  <a:pt x="2234135" y="3450250"/>
                  <a:pt x="2221992" y="3429000"/>
                </a:cubicBezTo>
                <a:cubicBezTo>
                  <a:pt x="2215229" y="3417165"/>
                  <a:pt x="2211627" y="3403516"/>
                  <a:pt x="2203704" y="3392424"/>
                </a:cubicBezTo>
                <a:cubicBezTo>
                  <a:pt x="2187703" y="3370022"/>
                  <a:pt x="2170714" y="3361286"/>
                  <a:pt x="2148840" y="3346704"/>
                </a:cubicBezTo>
                <a:cubicBezTo>
                  <a:pt x="2099959" y="3273383"/>
                  <a:pt x="2159470" y="3355105"/>
                  <a:pt x="2139696" y="3364992"/>
                </a:cubicBezTo>
                <a:cubicBezTo>
                  <a:pt x="2126065" y="3371808"/>
                  <a:pt x="2120341" y="3341339"/>
                  <a:pt x="2112264" y="3328416"/>
                </a:cubicBezTo>
                <a:cubicBezTo>
                  <a:pt x="2096122" y="3302589"/>
                  <a:pt x="2093721" y="3291075"/>
                  <a:pt x="2084832" y="3264408"/>
                </a:cubicBezTo>
                <a:cubicBezTo>
                  <a:pt x="2071614" y="3145447"/>
                  <a:pt x="2067404" y="3146941"/>
                  <a:pt x="2084832" y="2990088"/>
                </a:cubicBezTo>
                <a:cubicBezTo>
                  <a:pt x="2091572" y="2929426"/>
                  <a:pt x="2100991" y="2948625"/>
                  <a:pt x="2121408" y="2907792"/>
                </a:cubicBezTo>
                <a:cubicBezTo>
                  <a:pt x="2147875" y="2854859"/>
                  <a:pt x="2105982" y="2904930"/>
                  <a:pt x="2157984" y="2852928"/>
                </a:cubicBezTo>
                <a:cubicBezTo>
                  <a:pt x="2161032" y="2843784"/>
                  <a:pt x="2161781" y="2833516"/>
                  <a:pt x="2167128" y="2825496"/>
                </a:cubicBezTo>
                <a:cubicBezTo>
                  <a:pt x="2189927" y="2791298"/>
                  <a:pt x="2200656" y="2795524"/>
                  <a:pt x="2240280" y="2788920"/>
                </a:cubicBezTo>
                <a:cubicBezTo>
                  <a:pt x="2261539" y="2785377"/>
                  <a:pt x="2282952" y="2782824"/>
                  <a:pt x="2304288" y="2779776"/>
                </a:cubicBezTo>
                <a:cubicBezTo>
                  <a:pt x="2337076" y="2768847"/>
                  <a:pt x="2409705" y="2747511"/>
                  <a:pt x="2432304" y="2724912"/>
                </a:cubicBezTo>
                <a:cubicBezTo>
                  <a:pt x="2441448" y="2715768"/>
                  <a:pt x="2449213" y="2704996"/>
                  <a:pt x="2459736" y="2697480"/>
                </a:cubicBezTo>
                <a:cubicBezTo>
                  <a:pt x="2482359" y="2681320"/>
                  <a:pt x="2518135" y="2672852"/>
                  <a:pt x="2542032" y="2660904"/>
                </a:cubicBezTo>
                <a:cubicBezTo>
                  <a:pt x="2551862" y="2655989"/>
                  <a:pt x="2559174" y="2646475"/>
                  <a:pt x="2569464" y="2642616"/>
                </a:cubicBezTo>
                <a:cubicBezTo>
                  <a:pt x="2584016" y="2637159"/>
                  <a:pt x="2600040" y="2636967"/>
                  <a:pt x="2615184" y="2633472"/>
                </a:cubicBezTo>
                <a:cubicBezTo>
                  <a:pt x="2639675" y="2627820"/>
                  <a:pt x="2664087" y="2621797"/>
                  <a:pt x="2688336" y="2615184"/>
                </a:cubicBezTo>
                <a:cubicBezTo>
                  <a:pt x="2727508" y="2604501"/>
                  <a:pt x="2706654" y="2605203"/>
                  <a:pt x="2752344" y="2596896"/>
                </a:cubicBezTo>
                <a:cubicBezTo>
                  <a:pt x="2773549" y="2593041"/>
                  <a:pt x="2795016" y="2590800"/>
                  <a:pt x="2816352" y="2587752"/>
                </a:cubicBezTo>
                <a:cubicBezTo>
                  <a:pt x="2831592" y="2581656"/>
                  <a:pt x="2852224" y="2582595"/>
                  <a:pt x="2862072" y="2569464"/>
                </a:cubicBezTo>
                <a:cubicBezTo>
                  <a:pt x="2873196" y="2554632"/>
                  <a:pt x="2854415" y="2522440"/>
                  <a:pt x="2871216" y="2514600"/>
                </a:cubicBezTo>
                <a:cubicBezTo>
                  <a:pt x="2909983" y="2496509"/>
                  <a:pt x="2956560" y="2508504"/>
                  <a:pt x="2999232" y="2505456"/>
                </a:cubicBezTo>
                <a:cubicBezTo>
                  <a:pt x="3026664" y="2496312"/>
                  <a:pt x="3053832" y="2486333"/>
                  <a:pt x="3081528" y="2478024"/>
                </a:cubicBezTo>
                <a:cubicBezTo>
                  <a:pt x="3114815" y="2468038"/>
                  <a:pt x="3149143" y="2461582"/>
                  <a:pt x="3182112" y="2450592"/>
                </a:cubicBezTo>
                <a:cubicBezTo>
                  <a:pt x="3204134" y="2443251"/>
                  <a:pt x="3223934" y="2429987"/>
                  <a:pt x="3246120" y="2423160"/>
                </a:cubicBezTo>
                <a:cubicBezTo>
                  <a:pt x="3263840" y="2417708"/>
                  <a:pt x="3282804" y="2417652"/>
                  <a:pt x="3300984" y="2414016"/>
                </a:cubicBezTo>
                <a:cubicBezTo>
                  <a:pt x="3412399" y="2391733"/>
                  <a:pt x="3214230" y="2413094"/>
                  <a:pt x="3474720" y="2395728"/>
                </a:cubicBezTo>
                <a:cubicBezTo>
                  <a:pt x="3496056" y="2392680"/>
                  <a:pt x="3517819" y="2391811"/>
                  <a:pt x="3538728" y="2386584"/>
                </a:cubicBezTo>
                <a:cubicBezTo>
                  <a:pt x="3554652" y="2382603"/>
                  <a:pt x="3568454" y="2371987"/>
                  <a:pt x="3584448" y="2368296"/>
                </a:cubicBezTo>
                <a:cubicBezTo>
                  <a:pt x="3608392" y="2362770"/>
                  <a:pt x="3633361" y="2363192"/>
                  <a:pt x="3657600" y="2359152"/>
                </a:cubicBezTo>
                <a:cubicBezTo>
                  <a:pt x="3669996" y="2357086"/>
                  <a:pt x="3681984" y="2353056"/>
                  <a:pt x="3694176" y="2350008"/>
                </a:cubicBezTo>
                <a:cubicBezTo>
                  <a:pt x="3703320" y="2337816"/>
                  <a:pt x="3714792" y="2327063"/>
                  <a:pt x="3721608" y="2313432"/>
                </a:cubicBezTo>
                <a:cubicBezTo>
                  <a:pt x="3727228" y="2302192"/>
                  <a:pt x="3722901" y="2286669"/>
                  <a:pt x="3730752" y="2276856"/>
                </a:cubicBezTo>
                <a:cubicBezTo>
                  <a:pt x="3736773" y="2269330"/>
                  <a:pt x="3748833" y="2270050"/>
                  <a:pt x="3758184" y="2267712"/>
                </a:cubicBezTo>
                <a:cubicBezTo>
                  <a:pt x="3773262" y="2263943"/>
                  <a:pt x="3788664" y="2261616"/>
                  <a:pt x="3803904" y="2258568"/>
                </a:cubicBezTo>
                <a:cubicBezTo>
                  <a:pt x="3816096" y="2249424"/>
                  <a:pt x="3826606" y="2237442"/>
                  <a:pt x="3840480" y="2231136"/>
                </a:cubicBezTo>
                <a:cubicBezTo>
                  <a:pt x="3894236" y="2206701"/>
                  <a:pt x="3947057" y="2210150"/>
                  <a:pt x="4005072" y="2203704"/>
                </a:cubicBezTo>
                <a:cubicBezTo>
                  <a:pt x="4026493" y="2201324"/>
                  <a:pt x="4047634" y="2196705"/>
                  <a:pt x="4069080" y="2194560"/>
                </a:cubicBezTo>
                <a:cubicBezTo>
                  <a:pt x="4108624" y="2190606"/>
                  <a:pt x="4148328" y="2188464"/>
                  <a:pt x="4187952" y="2185416"/>
                </a:cubicBezTo>
                <a:cubicBezTo>
                  <a:pt x="4206240" y="2179320"/>
                  <a:pt x="4224699" y="2173716"/>
                  <a:pt x="4242816" y="2167128"/>
                </a:cubicBezTo>
                <a:cubicBezTo>
                  <a:pt x="4363088" y="2123393"/>
                  <a:pt x="4234441" y="2166872"/>
                  <a:pt x="4315968" y="2139696"/>
                </a:cubicBezTo>
                <a:cubicBezTo>
                  <a:pt x="4364736" y="2157984"/>
                  <a:pt x="4411642" y="2182339"/>
                  <a:pt x="4462272" y="2194560"/>
                </a:cubicBezTo>
                <a:cubicBezTo>
                  <a:pt x="4500904" y="2203885"/>
                  <a:pt x="4541425" y="2205028"/>
                  <a:pt x="4581144" y="2203704"/>
                </a:cubicBezTo>
                <a:cubicBezTo>
                  <a:pt x="4665199" y="2200902"/>
                  <a:pt x="4717042" y="2187720"/>
                  <a:pt x="4791456" y="2176272"/>
                </a:cubicBezTo>
                <a:cubicBezTo>
                  <a:pt x="4812758" y="2172995"/>
                  <a:pt x="4834128" y="2170176"/>
                  <a:pt x="4855464" y="2167128"/>
                </a:cubicBezTo>
                <a:cubicBezTo>
                  <a:pt x="4864608" y="2164080"/>
                  <a:pt x="4873628" y="2160632"/>
                  <a:pt x="4882896" y="2157984"/>
                </a:cubicBezTo>
                <a:cubicBezTo>
                  <a:pt x="4894980" y="2154532"/>
                  <a:pt x="4907921" y="2153790"/>
                  <a:pt x="4919472" y="2148840"/>
                </a:cubicBezTo>
                <a:cubicBezTo>
                  <a:pt x="4929573" y="2144511"/>
                  <a:pt x="4936861" y="2135015"/>
                  <a:pt x="4946904" y="2130552"/>
                </a:cubicBezTo>
                <a:cubicBezTo>
                  <a:pt x="4975527" y="2117831"/>
                  <a:pt x="5007946" y="2110720"/>
                  <a:pt x="5038344" y="2103120"/>
                </a:cubicBezTo>
                <a:cubicBezTo>
                  <a:pt x="5100127" y="2061931"/>
                  <a:pt x="5023914" y="2110335"/>
                  <a:pt x="5129784" y="2057400"/>
                </a:cubicBezTo>
                <a:cubicBezTo>
                  <a:pt x="5145680" y="2049452"/>
                  <a:pt x="5159324" y="2037322"/>
                  <a:pt x="5175504" y="2029968"/>
                </a:cubicBezTo>
                <a:cubicBezTo>
                  <a:pt x="5193053" y="2021991"/>
                  <a:pt x="5213126" y="2020301"/>
                  <a:pt x="5230368" y="2011680"/>
                </a:cubicBezTo>
                <a:cubicBezTo>
                  <a:pt x="5372175" y="1940776"/>
                  <a:pt x="5202194" y="2002783"/>
                  <a:pt x="5340096" y="1956816"/>
                </a:cubicBezTo>
                <a:cubicBezTo>
                  <a:pt x="5418562" y="1878350"/>
                  <a:pt x="5377116" y="1906302"/>
                  <a:pt x="5458968" y="1865376"/>
                </a:cubicBezTo>
                <a:cubicBezTo>
                  <a:pt x="5500116" y="1810512"/>
                  <a:pt x="5469636" y="1844040"/>
                  <a:pt x="5522976" y="1801368"/>
                </a:cubicBezTo>
                <a:cubicBezTo>
                  <a:pt x="5557766" y="1773536"/>
                  <a:pt x="5592156" y="1739346"/>
                  <a:pt x="5632704" y="1719072"/>
                </a:cubicBezTo>
                <a:cubicBezTo>
                  <a:pt x="5649946" y="1710451"/>
                  <a:pt x="5670326" y="1709405"/>
                  <a:pt x="5687568" y="1700784"/>
                </a:cubicBezTo>
                <a:cubicBezTo>
                  <a:pt x="5712906" y="1688115"/>
                  <a:pt x="5765906" y="1647097"/>
                  <a:pt x="5788152" y="1627632"/>
                </a:cubicBezTo>
                <a:cubicBezTo>
                  <a:pt x="5797884" y="1619117"/>
                  <a:pt x="5805061" y="1607716"/>
                  <a:pt x="5815584" y="1600200"/>
                </a:cubicBezTo>
                <a:cubicBezTo>
                  <a:pt x="5826676" y="1592277"/>
                  <a:pt x="5839968" y="1588008"/>
                  <a:pt x="5852160" y="1581912"/>
                </a:cubicBezTo>
                <a:cubicBezTo>
                  <a:pt x="5858256" y="1569720"/>
                  <a:pt x="5862887" y="1556678"/>
                  <a:pt x="5870448" y="1545336"/>
                </a:cubicBezTo>
                <a:cubicBezTo>
                  <a:pt x="5906076" y="1491894"/>
                  <a:pt x="5899204" y="1511842"/>
                  <a:pt x="5934456" y="1472184"/>
                </a:cubicBezTo>
                <a:cubicBezTo>
                  <a:pt x="5950272" y="1454391"/>
                  <a:pt x="5966174" y="1436572"/>
                  <a:pt x="5980176" y="1417320"/>
                </a:cubicBezTo>
                <a:cubicBezTo>
                  <a:pt x="6041009" y="1333674"/>
                  <a:pt x="5986563" y="1404547"/>
                  <a:pt x="6016752" y="1344168"/>
                </a:cubicBezTo>
                <a:cubicBezTo>
                  <a:pt x="6021667" y="1334338"/>
                  <a:pt x="6030125" y="1326566"/>
                  <a:pt x="6035040" y="1316736"/>
                </a:cubicBezTo>
                <a:cubicBezTo>
                  <a:pt x="6059613" y="1267589"/>
                  <a:pt x="6049623" y="1276693"/>
                  <a:pt x="6062472" y="1225296"/>
                </a:cubicBezTo>
                <a:cubicBezTo>
                  <a:pt x="6064810" y="1215945"/>
                  <a:pt x="6069080" y="1207163"/>
                  <a:pt x="6071616" y="1197864"/>
                </a:cubicBezTo>
                <a:cubicBezTo>
                  <a:pt x="6078229" y="1173615"/>
                  <a:pt x="6083808" y="1149096"/>
                  <a:pt x="6089904" y="1124712"/>
                </a:cubicBezTo>
                <a:cubicBezTo>
                  <a:pt x="6092952" y="1112520"/>
                  <a:pt x="6097271" y="1100577"/>
                  <a:pt x="6099048" y="1088136"/>
                </a:cubicBezTo>
                <a:lnTo>
                  <a:pt x="6108192" y="1024128"/>
                </a:lnTo>
                <a:cubicBezTo>
                  <a:pt x="6105144" y="972312"/>
                  <a:pt x="6104213" y="920328"/>
                  <a:pt x="6099048" y="868680"/>
                </a:cubicBezTo>
                <a:cubicBezTo>
                  <a:pt x="6096508" y="843278"/>
                  <a:pt x="6083759" y="835066"/>
                  <a:pt x="6071616" y="813816"/>
                </a:cubicBezTo>
                <a:cubicBezTo>
                  <a:pt x="6062054" y="797082"/>
                  <a:pt x="6049892" y="764660"/>
                  <a:pt x="6035040" y="749808"/>
                </a:cubicBezTo>
                <a:cubicBezTo>
                  <a:pt x="6024264" y="739032"/>
                  <a:pt x="6009240" y="733152"/>
                  <a:pt x="5998464" y="722376"/>
                </a:cubicBezTo>
                <a:cubicBezTo>
                  <a:pt x="5984664" y="708576"/>
                  <a:pt x="5974740" y="691344"/>
                  <a:pt x="5961888" y="676656"/>
                </a:cubicBezTo>
                <a:cubicBezTo>
                  <a:pt x="5953373" y="666924"/>
                  <a:pt x="5941399" y="660134"/>
                  <a:pt x="5934456" y="649224"/>
                </a:cubicBezTo>
                <a:cubicBezTo>
                  <a:pt x="5921475" y="628825"/>
                  <a:pt x="5896635" y="580236"/>
                  <a:pt x="5888736" y="548640"/>
                </a:cubicBezTo>
                <a:cubicBezTo>
                  <a:pt x="5881920" y="521378"/>
                  <a:pt x="5877264" y="493606"/>
                  <a:pt x="5870448" y="466344"/>
                </a:cubicBezTo>
                <a:cubicBezTo>
                  <a:pt x="5868110" y="456993"/>
                  <a:pt x="5867325" y="446438"/>
                  <a:pt x="5861304" y="438912"/>
                </a:cubicBezTo>
                <a:cubicBezTo>
                  <a:pt x="5854439" y="430330"/>
                  <a:pt x="5843016" y="426720"/>
                  <a:pt x="5833872" y="420624"/>
                </a:cubicBezTo>
                <a:cubicBezTo>
                  <a:pt x="5827776" y="411480"/>
                  <a:pt x="5823855" y="400429"/>
                  <a:pt x="5815584" y="393192"/>
                </a:cubicBezTo>
                <a:cubicBezTo>
                  <a:pt x="5757427" y="342305"/>
                  <a:pt x="5763351" y="360103"/>
                  <a:pt x="5687568" y="347472"/>
                </a:cubicBezTo>
                <a:cubicBezTo>
                  <a:pt x="5675172" y="345406"/>
                  <a:pt x="5663116" y="341635"/>
                  <a:pt x="5650992" y="338328"/>
                </a:cubicBezTo>
                <a:cubicBezTo>
                  <a:pt x="5629584" y="332489"/>
                  <a:pt x="5608970" y="323038"/>
                  <a:pt x="5586984" y="320040"/>
                </a:cubicBezTo>
                <a:cubicBezTo>
                  <a:pt x="5541583" y="313849"/>
                  <a:pt x="5495544" y="313944"/>
                  <a:pt x="5449824" y="310896"/>
                </a:cubicBezTo>
                <a:lnTo>
                  <a:pt x="5394960" y="301752"/>
                </a:lnTo>
                <a:cubicBezTo>
                  <a:pt x="5379669" y="298972"/>
                  <a:pt x="5364570" y="295163"/>
                  <a:pt x="5349240" y="292608"/>
                </a:cubicBezTo>
                <a:cubicBezTo>
                  <a:pt x="5291408" y="282969"/>
                  <a:pt x="5232383" y="279396"/>
                  <a:pt x="5175504" y="265176"/>
                </a:cubicBezTo>
                <a:cubicBezTo>
                  <a:pt x="5151120" y="259080"/>
                  <a:pt x="5126197" y="254836"/>
                  <a:pt x="5102352" y="246888"/>
                </a:cubicBezTo>
                <a:cubicBezTo>
                  <a:pt x="5093208" y="243840"/>
                  <a:pt x="5084493" y="238870"/>
                  <a:pt x="5074920" y="237744"/>
                </a:cubicBezTo>
                <a:cubicBezTo>
                  <a:pt x="5032432" y="232745"/>
                  <a:pt x="4989576" y="231648"/>
                  <a:pt x="4946904" y="228600"/>
                </a:cubicBezTo>
                <a:cubicBezTo>
                  <a:pt x="4931664" y="225552"/>
                  <a:pt x="4915614" y="225228"/>
                  <a:pt x="4901184" y="219456"/>
                </a:cubicBezTo>
                <a:cubicBezTo>
                  <a:pt x="4884682" y="212855"/>
                  <a:pt x="4871705" y="199242"/>
                  <a:pt x="4855464" y="192024"/>
                </a:cubicBezTo>
                <a:cubicBezTo>
                  <a:pt x="4843980" y="186920"/>
                  <a:pt x="4830972" y="186332"/>
                  <a:pt x="4818888" y="182880"/>
                </a:cubicBezTo>
                <a:cubicBezTo>
                  <a:pt x="4809620" y="180232"/>
                  <a:pt x="4800948" y="175411"/>
                  <a:pt x="4791456" y="173736"/>
                </a:cubicBezTo>
                <a:cubicBezTo>
                  <a:pt x="4738602" y="164409"/>
                  <a:pt x="4649495" y="153705"/>
                  <a:pt x="4590288" y="146304"/>
                </a:cubicBezTo>
                <a:cubicBezTo>
                  <a:pt x="4593336" y="167640"/>
                  <a:pt x="4620155" y="204391"/>
                  <a:pt x="4599432" y="210312"/>
                </a:cubicBezTo>
                <a:cubicBezTo>
                  <a:pt x="4534889" y="228753"/>
                  <a:pt x="4465389" y="201168"/>
                  <a:pt x="4398264" y="201168"/>
                </a:cubicBezTo>
                <a:cubicBezTo>
                  <a:pt x="4370663" y="201168"/>
                  <a:pt x="4343400" y="207264"/>
                  <a:pt x="4315968" y="210312"/>
                </a:cubicBezTo>
                <a:cubicBezTo>
                  <a:pt x="4248912" y="207264"/>
                  <a:pt x="4181766" y="205786"/>
                  <a:pt x="4114800" y="201168"/>
                </a:cubicBezTo>
                <a:cubicBezTo>
                  <a:pt x="4093298" y="199685"/>
                  <a:pt x="4072264" y="193891"/>
                  <a:pt x="4050792" y="192024"/>
                </a:cubicBezTo>
                <a:cubicBezTo>
                  <a:pt x="4002113" y="187791"/>
                  <a:pt x="3953196" y="186777"/>
                  <a:pt x="3904488" y="182880"/>
                </a:cubicBezTo>
                <a:cubicBezTo>
                  <a:pt x="3823818" y="176426"/>
                  <a:pt x="3805523" y="170705"/>
                  <a:pt x="3721608" y="155448"/>
                </a:cubicBezTo>
                <a:cubicBezTo>
                  <a:pt x="3706368" y="158496"/>
                  <a:pt x="3691430" y="164592"/>
                  <a:pt x="3675888" y="164592"/>
                </a:cubicBezTo>
                <a:cubicBezTo>
                  <a:pt x="3627025" y="164592"/>
                  <a:pt x="3578246" y="159872"/>
                  <a:pt x="3529584" y="155448"/>
                </a:cubicBezTo>
                <a:cubicBezTo>
                  <a:pt x="3496044" y="152399"/>
                  <a:pt x="3462174" y="142689"/>
                  <a:pt x="3429000" y="137160"/>
                </a:cubicBezTo>
                <a:cubicBezTo>
                  <a:pt x="3383126" y="129514"/>
                  <a:pt x="3315594" y="123742"/>
                  <a:pt x="3273552" y="109728"/>
                </a:cubicBezTo>
                <a:cubicBezTo>
                  <a:pt x="3255264" y="103632"/>
                  <a:pt x="3237472" y="95775"/>
                  <a:pt x="3218688" y="91440"/>
                </a:cubicBezTo>
                <a:cubicBezTo>
                  <a:pt x="3197687" y="86594"/>
                  <a:pt x="3175770" y="86736"/>
                  <a:pt x="3154680" y="82296"/>
                </a:cubicBezTo>
                <a:cubicBezTo>
                  <a:pt x="3117787" y="74529"/>
                  <a:pt x="3081381" y="64578"/>
                  <a:pt x="3044952" y="54864"/>
                </a:cubicBezTo>
                <a:cubicBezTo>
                  <a:pt x="3035639" y="52380"/>
                  <a:pt x="3026929" y="47811"/>
                  <a:pt x="3017520" y="45720"/>
                </a:cubicBezTo>
                <a:cubicBezTo>
                  <a:pt x="2953194" y="31425"/>
                  <a:pt x="2892834" y="31921"/>
                  <a:pt x="2825496" y="27432"/>
                </a:cubicBezTo>
                <a:cubicBezTo>
                  <a:pt x="2658710" y="-28163"/>
                  <a:pt x="2815710" y="21159"/>
                  <a:pt x="2359152" y="9144"/>
                </a:cubicBezTo>
                <a:lnTo>
                  <a:pt x="2103120" y="0"/>
                </a:lnTo>
                <a:cubicBezTo>
                  <a:pt x="2042160" y="3048"/>
                  <a:pt x="1980805" y="1573"/>
                  <a:pt x="1920240" y="9144"/>
                </a:cubicBezTo>
                <a:cubicBezTo>
                  <a:pt x="1715513" y="34735"/>
                  <a:pt x="1873799" y="21576"/>
                  <a:pt x="1773936" y="54864"/>
                </a:cubicBezTo>
                <a:cubicBezTo>
                  <a:pt x="1750091" y="62812"/>
                  <a:pt x="1725168" y="67056"/>
                  <a:pt x="1700784" y="73152"/>
                </a:cubicBezTo>
                <a:cubicBezTo>
                  <a:pt x="1691640" y="79248"/>
                  <a:pt x="1681696" y="84288"/>
                  <a:pt x="1673352" y="91440"/>
                </a:cubicBezTo>
                <a:cubicBezTo>
                  <a:pt x="1660261" y="102661"/>
                  <a:pt x="1650806" y="117994"/>
                  <a:pt x="1636776" y="128016"/>
                </a:cubicBezTo>
                <a:cubicBezTo>
                  <a:pt x="1628933" y="133618"/>
                  <a:pt x="1618488" y="134112"/>
                  <a:pt x="1609344" y="137160"/>
                </a:cubicBezTo>
                <a:cubicBezTo>
                  <a:pt x="1591056" y="152400"/>
                  <a:pt x="1572175" y="166955"/>
                  <a:pt x="1554480" y="182880"/>
                </a:cubicBezTo>
                <a:cubicBezTo>
                  <a:pt x="1541664" y="194414"/>
                  <a:pt x="1532029" y="209568"/>
                  <a:pt x="1517904" y="219456"/>
                </a:cubicBezTo>
                <a:cubicBezTo>
                  <a:pt x="1501153" y="231181"/>
                  <a:pt x="1480990" y="237097"/>
                  <a:pt x="1463040" y="246888"/>
                </a:cubicBezTo>
                <a:cubicBezTo>
                  <a:pt x="1443886" y="257336"/>
                  <a:pt x="1397552" y="284944"/>
                  <a:pt x="1380744" y="301752"/>
                </a:cubicBezTo>
                <a:cubicBezTo>
                  <a:pt x="1324949" y="357547"/>
                  <a:pt x="1364465" y="345363"/>
                  <a:pt x="1289304" y="393192"/>
                </a:cubicBezTo>
                <a:cubicBezTo>
                  <a:pt x="1275456" y="402004"/>
                  <a:pt x="1257732" y="403158"/>
                  <a:pt x="1243584" y="411480"/>
                </a:cubicBezTo>
                <a:cubicBezTo>
                  <a:pt x="1205694" y="433768"/>
                  <a:pt x="1175016" y="469197"/>
                  <a:pt x="1133856" y="484632"/>
                </a:cubicBezTo>
                <a:cubicBezTo>
                  <a:pt x="1087823" y="501895"/>
                  <a:pt x="1028885" y="521084"/>
                  <a:pt x="987552" y="548640"/>
                </a:cubicBezTo>
                <a:cubicBezTo>
                  <a:pt x="964170" y="564228"/>
                  <a:pt x="946926" y="587916"/>
                  <a:pt x="923544" y="603504"/>
                </a:cubicBezTo>
                <a:cubicBezTo>
                  <a:pt x="900861" y="618626"/>
                  <a:pt x="873610" y="625792"/>
                  <a:pt x="850392" y="640080"/>
                </a:cubicBezTo>
                <a:cubicBezTo>
                  <a:pt x="833770" y="650309"/>
                  <a:pt x="821138" y="666178"/>
                  <a:pt x="804672" y="676656"/>
                </a:cubicBezTo>
                <a:cubicBezTo>
                  <a:pt x="787422" y="687633"/>
                  <a:pt x="767811" y="694394"/>
                  <a:pt x="749808" y="704088"/>
                </a:cubicBezTo>
                <a:cubicBezTo>
                  <a:pt x="728172" y="715738"/>
                  <a:pt x="707373" y="728897"/>
                  <a:pt x="685800" y="740664"/>
                </a:cubicBezTo>
                <a:cubicBezTo>
                  <a:pt x="650405" y="759970"/>
                  <a:pt x="604038" y="776706"/>
                  <a:pt x="576072" y="804672"/>
                </a:cubicBezTo>
                <a:cubicBezTo>
                  <a:pt x="563880" y="816864"/>
                  <a:pt x="552472" y="829894"/>
                  <a:pt x="539496" y="841248"/>
                </a:cubicBezTo>
                <a:cubicBezTo>
                  <a:pt x="528027" y="851284"/>
                  <a:pt x="513696" y="857904"/>
                  <a:pt x="502920" y="868680"/>
                </a:cubicBezTo>
                <a:cubicBezTo>
                  <a:pt x="441960" y="929640"/>
                  <a:pt x="530352" y="865632"/>
                  <a:pt x="457200" y="914400"/>
                </a:cubicBezTo>
                <a:cubicBezTo>
                  <a:pt x="414101" y="979049"/>
                  <a:pt x="470388" y="901212"/>
                  <a:pt x="402336" y="969264"/>
                </a:cubicBezTo>
                <a:cubicBezTo>
                  <a:pt x="391560" y="980040"/>
                  <a:pt x="385680" y="995064"/>
                  <a:pt x="374904" y="1005840"/>
                </a:cubicBezTo>
                <a:cubicBezTo>
                  <a:pt x="364128" y="1016616"/>
                  <a:pt x="349797" y="1023236"/>
                  <a:pt x="338328" y="1033272"/>
                </a:cubicBezTo>
                <a:cubicBezTo>
                  <a:pt x="325352" y="1044626"/>
                  <a:pt x="313944" y="1057656"/>
                  <a:pt x="301752" y="1069848"/>
                </a:cubicBezTo>
                <a:cubicBezTo>
                  <a:pt x="283585" y="1178852"/>
                  <a:pt x="305130" y="1067169"/>
                  <a:pt x="265176" y="1207008"/>
                </a:cubicBezTo>
                <a:cubicBezTo>
                  <a:pt x="254819" y="1243259"/>
                  <a:pt x="258657" y="1285366"/>
                  <a:pt x="237744" y="1316736"/>
                </a:cubicBezTo>
                <a:cubicBezTo>
                  <a:pt x="109716" y="1508777"/>
                  <a:pt x="285521" y="1240156"/>
                  <a:pt x="173736" y="1426464"/>
                </a:cubicBezTo>
                <a:cubicBezTo>
                  <a:pt x="165895" y="1439532"/>
                  <a:pt x="154381" y="1450117"/>
                  <a:pt x="146304" y="1463040"/>
                </a:cubicBezTo>
                <a:cubicBezTo>
                  <a:pt x="139080" y="1474599"/>
                  <a:pt x="134636" y="1487700"/>
                  <a:pt x="128016" y="1499616"/>
                </a:cubicBezTo>
                <a:cubicBezTo>
                  <a:pt x="119385" y="1515152"/>
                  <a:pt x="108532" y="1529440"/>
                  <a:pt x="100584" y="1545336"/>
                </a:cubicBezTo>
                <a:cubicBezTo>
                  <a:pt x="96273" y="1553957"/>
                  <a:pt x="93976" y="1563469"/>
                  <a:pt x="91440" y="1572768"/>
                </a:cubicBezTo>
                <a:cubicBezTo>
                  <a:pt x="84827" y="1597017"/>
                  <a:pt x="81742" y="1622299"/>
                  <a:pt x="73152" y="1645920"/>
                </a:cubicBezTo>
                <a:cubicBezTo>
                  <a:pt x="69396" y="1656248"/>
                  <a:pt x="60960" y="1664208"/>
                  <a:pt x="54864" y="1673352"/>
                </a:cubicBezTo>
                <a:cubicBezTo>
                  <a:pt x="45720" y="1731264"/>
                  <a:pt x="35723" y="1789048"/>
                  <a:pt x="27432" y="1847088"/>
                </a:cubicBezTo>
                <a:cubicBezTo>
                  <a:pt x="24384" y="1868424"/>
                  <a:pt x="21831" y="1889837"/>
                  <a:pt x="18288" y="1911096"/>
                </a:cubicBezTo>
                <a:cubicBezTo>
                  <a:pt x="12484" y="1945922"/>
                  <a:pt x="8220" y="1960512"/>
                  <a:pt x="0" y="1993392"/>
                </a:cubicBezTo>
                <a:cubicBezTo>
                  <a:pt x="6096" y="2148840"/>
                  <a:pt x="6536" y="2304613"/>
                  <a:pt x="18288" y="2459736"/>
                </a:cubicBezTo>
                <a:cubicBezTo>
                  <a:pt x="21810" y="2506228"/>
                  <a:pt x="39937" y="2550631"/>
                  <a:pt x="45720" y="2596896"/>
                </a:cubicBezTo>
                <a:cubicBezTo>
                  <a:pt x="51272" y="2641314"/>
                  <a:pt x="53536" y="2673878"/>
                  <a:pt x="64008" y="2715768"/>
                </a:cubicBezTo>
                <a:cubicBezTo>
                  <a:pt x="66346" y="2725119"/>
                  <a:pt x="70104" y="2734056"/>
                  <a:pt x="73152" y="2743200"/>
                </a:cubicBezTo>
                <a:cubicBezTo>
                  <a:pt x="76200" y="2764536"/>
                  <a:pt x="77450" y="2786207"/>
                  <a:pt x="82296" y="2807208"/>
                </a:cubicBezTo>
                <a:cubicBezTo>
                  <a:pt x="86631" y="2825992"/>
                  <a:pt x="97415" y="2843057"/>
                  <a:pt x="100584" y="2862072"/>
                </a:cubicBezTo>
                <a:cubicBezTo>
                  <a:pt x="103632" y="2880360"/>
                  <a:pt x="106909" y="2898611"/>
                  <a:pt x="109728" y="2916936"/>
                </a:cubicBezTo>
                <a:cubicBezTo>
                  <a:pt x="113005" y="2938238"/>
                  <a:pt x="115329" y="2959685"/>
                  <a:pt x="118872" y="2980944"/>
                </a:cubicBezTo>
                <a:cubicBezTo>
                  <a:pt x="121427" y="2996274"/>
                  <a:pt x="124968" y="3011424"/>
                  <a:pt x="128016" y="3026664"/>
                </a:cubicBezTo>
                <a:cubicBezTo>
                  <a:pt x="132184" y="3080852"/>
                  <a:pt x="129400" y="3131399"/>
                  <a:pt x="146304" y="3182112"/>
                </a:cubicBezTo>
                <a:cubicBezTo>
                  <a:pt x="151495" y="3197684"/>
                  <a:pt x="158496" y="3212592"/>
                  <a:pt x="164592" y="3227832"/>
                </a:cubicBezTo>
                <a:cubicBezTo>
                  <a:pt x="182748" y="3409393"/>
                  <a:pt x="163941" y="3251356"/>
                  <a:pt x="182880" y="3364992"/>
                </a:cubicBezTo>
                <a:cubicBezTo>
                  <a:pt x="196889" y="3449049"/>
                  <a:pt x="183642" y="3403854"/>
                  <a:pt x="201168" y="3456432"/>
                </a:cubicBezTo>
                <a:cubicBezTo>
                  <a:pt x="204216" y="3480816"/>
                  <a:pt x="206992" y="3505236"/>
                  <a:pt x="210312" y="3529584"/>
                </a:cubicBezTo>
                <a:cubicBezTo>
                  <a:pt x="228451" y="3662607"/>
                  <a:pt x="215307" y="3617721"/>
                  <a:pt x="237744" y="3685032"/>
                </a:cubicBezTo>
                <a:cubicBezTo>
                  <a:pt x="240792" y="3810000"/>
                  <a:pt x="241338" y="3935054"/>
                  <a:pt x="246888" y="4059936"/>
                </a:cubicBezTo>
                <a:cubicBezTo>
                  <a:pt x="247446" y="4072491"/>
                  <a:pt x="277368" y="4075176"/>
                  <a:pt x="283464" y="4078224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1" y="1252513"/>
            <a:ext cx="7486249" cy="527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" y="1252513"/>
            <a:ext cx="4370455" cy="560548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572000" y="2120630"/>
            <a:ext cx="7247106" cy="4400446"/>
          </a:xfrm>
          <a:custGeom>
            <a:avLst/>
            <a:gdLst>
              <a:gd name="connsiteX0" fmla="*/ 116732 w 7247106"/>
              <a:gd name="connsiteY0" fmla="*/ 963038 h 4400446"/>
              <a:gd name="connsiteX1" fmla="*/ 116732 w 7247106"/>
              <a:gd name="connsiteY1" fmla="*/ 963038 h 4400446"/>
              <a:gd name="connsiteX2" fmla="*/ 107004 w 7247106"/>
              <a:gd name="connsiteY2" fmla="*/ 1060315 h 4400446"/>
              <a:gd name="connsiteX3" fmla="*/ 97277 w 7247106"/>
              <a:gd name="connsiteY3" fmla="*/ 1108953 h 4400446"/>
              <a:gd name="connsiteX4" fmla="*/ 87549 w 7247106"/>
              <a:gd name="connsiteY4" fmla="*/ 1225685 h 4400446"/>
              <a:gd name="connsiteX5" fmla="*/ 68094 w 7247106"/>
              <a:gd name="connsiteY5" fmla="*/ 1274323 h 4400446"/>
              <a:gd name="connsiteX6" fmla="*/ 58366 w 7247106"/>
              <a:gd name="connsiteY6" fmla="*/ 1313234 h 4400446"/>
              <a:gd name="connsiteX7" fmla="*/ 48638 w 7247106"/>
              <a:gd name="connsiteY7" fmla="*/ 1400783 h 4400446"/>
              <a:gd name="connsiteX8" fmla="*/ 29183 w 7247106"/>
              <a:gd name="connsiteY8" fmla="*/ 1507787 h 4400446"/>
              <a:gd name="connsiteX9" fmla="*/ 19455 w 7247106"/>
              <a:gd name="connsiteY9" fmla="*/ 1877438 h 4400446"/>
              <a:gd name="connsiteX10" fmla="*/ 0 w 7247106"/>
              <a:gd name="connsiteY10" fmla="*/ 2655651 h 4400446"/>
              <a:gd name="connsiteX11" fmla="*/ 9728 w 7247106"/>
              <a:gd name="connsiteY11" fmla="*/ 3287949 h 4400446"/>
              <a:gd name="connsiteX12" fmla="*/ 19455 w 7247106"/>
              <a:gd name="connsiteY12" fmla="*/ 3336587 h 4400446"/>
              <a:gd name="connsiteX13" fmla="*/ 29183 w 7247106"/>
              <a:gd name="connsiteY13" fmla="*/ 3501957 h 4400446"/>
              <a:gd name="connsiteX14" fmla="*/ 48638 w 7247106"/>
              <a:gd name="connsiteY14" fmla="*/ 3560323 h 4400446"/>
              <a:gd name="connsiteX15" fmla="*/ 58366 w 7247106"/>
              <a:gd name="connsiteY15" fmla="*/ 3667327 h 4400446"/>
              <a:gd name="connsiteX16" fmla="*/ 68094 w 7247106"/>
              <a:gd name="connsiteY16" fmla="*/ 3696510 h 4400446"/>
              <a:gd name="connsiteX17" fmla="*/ 77821 w 7247106"/>
              <a:gd name="connsiteY17" fmla="*/ 3754876 h 4400446"/>
              <a:gd name="connsiteX18" fmla="*/ 97277 w 7247106"/>
              <a:gd name="connsiteY18" fmla="*/ 3852153 h 4400446"/>
              <a:gd name="connsiteX19" fmla="*/ 107004 w 7247106"/>
              <a:gd name="connsiteY19" fmla="*/ 3920247 h 4400446"/>
              <a:gd name="connsiteX20" fmla="*/ 116732 w 7247106"/>
              <a:gd name="connsiteY20" fmla="*/ 3949430 h 4400446"/>
              <a:gd name="connsiteX21" fmla="*/ 126460 w 7247106"/>
              <a:gd name="connsiteY21" fmla="*/ 3988340 h 4400446"/>
              <a:gd name="connsiteX22" fmla="*/ 145915 w 7247106"/>
              <a:gd name="connsiteY22" fmla="*/ 4066161 h 4400446"/>
              <a:gd name="connsiteX23" fmla="*/ 165370 w 7247106"/>
              <a:gd name="connsiteY23" fmla="*/ 4105072 h 4400446"/>
              <a:gd name="connsiteX24" fmla="*/ 175098 w 7247106"/>
              <a:gd name="connsiteY24" fmla="*/ 4134255 h 4400446"/>
              <a:gd name="connsiteX25" fmla="*/ 194553 w 7247106"/>
              <a:gd name="connsiteY25" fmla="*/ 4173166 h 4400446"/>
              <a:gd name="connsiteX26" fmla="*/ 204281 w 7247106"/>
              <a:gd name="connsiteY26" fmla="*/ 4202349 h 4400446"/>
              <a:gd name="connsiteX27" fmla="*/ 233464 w 7247106"/>
              <a:gd name="connsiteY27" fmla="*/ 4221804 h 4400446"/>
              <a:gd name="connsiteX28" fmla="*/ 262647 w 7247106"/>
              <a:gd name="connsiteY28" fmla="*/ 4260715 h 4400446"/>
              <a:gd name="connsiteX29" fmla="*/ 321013 w 7247106"/>
              <a:gd name="connsiteY29" fmla="*/ 4299625 h 4400446"/>
              <a:gd name="connsiteX30" fmla="*/ 340468 w 7247106"/>
              <a:gd name="connsiteY30" fmla="*/ 4319081 h 4400446"/>
              <a:gd name="connsiteX31" fmla="*/ 408562 w 7247106"/>
              <a:gd name="connsiteY31" fmla="*/ 4338536 h 4400446"/>
              <a:gd name="connsiteX32" fmla="*/ 573932 w 7247106"/>
              <a:gd name="connsiteY32" fmla="*/ 4348264 h 4400446"/>
              <a:gd name="connsiteX33" fmla="*/ 778213 w 7247106"/>
              <a:gd name="connsiteY33" fmla="*/ 4367719 h 4400446"/>
              <a:gd name="connsiteX34" fmla="*/ 826851 w 7247106"/>
              <a:gd name="connsiteY34" fmla="*/ 4377447 h 4400446"/>
              <a:gd name="connsiteX35" fmla="*/ 865762 w 7247106"/>
              <a:gd name="connsiteY35" fmla="*/ 4387174 h 4400446"/>
              <a:gd name="connsiteX36" fmla="*/ 1040860 w 7247106"/>
              <a:gd name="connsiteY36" fmla="*/ 4396902 h 4400446"/>
              <a:gd name="connsiteX37" fmla="*/ 1449421 w 7247106"/>
              <a:gd name="connsiteY37" fmla="*/ 4387174 h 4400446"/>
              <a:gd name="connsiteX38" fmla="*/ 1459149 w 7247106"/>
              <a:gd name="connsiteY38" fmla="*/ 4319081 h 4400446"/>
              <a:gd name="connsiteX39" fmla="*/ 1498060 w 7247106"/>
              <a:gd name="connsiteY39" fmla="*/ 4105072 h 4400446"/>
              <a:gd name="connsiteX40" fmla="*/ 1605064 w 7247106"/>
              <a:gd name="connsiteY40" fmla="*/ 4114800 h 4400446"/>
              <a:gd name="connsiteX41" fmla="*/ 1624519 w 7247106"/>
              <a:gd name="connsiteY41" fmla="*/ 4007796 h 4400446"/>
              <a:gd name="connsiteX42" fmla="*/ 1634247 w 7247106"/>
              <a:gd name="connsiteY42" fmla="*/ 3968885 h 4400446"/>
              <a:gd name="connsiteX43" fmla="*/ 1741251 w 7247106"/>
              <a:gd name="connsiteY43" fmla="*/ 3929974 h 4400446"/>
              <a:gd name="connsiteX44" fmla="*/ 1906621 w 7247106"/>
              <a:gd name="connsiteY44" fmla="*/ 3939702 h 4400446"/>
              <a:gd name="connsiteX45" fmla="*/ 1964987 w 7247106"/>
              <a:gd name="connsiteY45" fmla="*/ 3959157 h 4400446"/>
              <a:gd name="connsiteX46" fmla="*/ 2110902 w 7247106"/>
              <a:gd name="connsiteY46" fmla="*/ 3968885 h 4400446"/>
              <a:gd name="connsiteX47" fmla="*/ 2149813 w 7247106"/>
              <a:gd name="connsiteY47" fmla="*/ 4007796 h 4400446"/>
              <a:gd name="connsiteX48" fmla="*/ 2237362 w 7247106"/>
              <a:gd name="connsiteY48" fmla="*/ 4046706 h 4400446"/>
              <a:gd name="connsiteX49" fmla="*/ 2276272 w 7247106"/>
              <a:gd name="connsiteY49" fmla="*/ 4066161 h 4400446"/>
              <a:gd name="connsiteX50" fmla="*/ 2412460 w 7247106"/>
              <a:gd name="connsiteY50" fmla="*/ 4124527 h 4400446"/>
              <a:gd name="connsiteX51" fmla="*/ 2490281 w 7247106"/>
              <a:gd name="connsiteY51" fmla="*/ 4153710 h 4400446"/>
              <a:gd name="connsiteX52" fmla="*/ 2548647 w 7247106"/>
              <a:gd name="connsiteY52" fmla="*/ 4182893 h 4400446"/>
              <a:gd name="connsiteX53" fmla="*/ 2714017 w 7247106"/>
              <a:gd name="connsiteY53" fmla="*/ 4192621 h 4400446"/>
              <a:gd name="connsiteX54" fmla="*/ 2869660 w 7247106"/>
              <a:gd name="connsiteY54" fmla="*/ 4163438 h 4400446"/>
              <a:gd name="connsiteX55" fmla="*/ 3385226 w 7247106"/>
              <a:gd name="connsiteY55" fmla="*/ 4173166 h 4400446"/>
              <a:gd name="connsiteX56" fmla="*/ 3696511 w 7247106"/>
              <a:gd name="connsiteY56" fmla="*/ 4212076 h 4400446"/>
              <a:gd name="connsiteX57" fmla="*/ 3774332 w 7247106"/>
              <a:gd name="connsiteY57" fmla="*/ 4221804 h 4400446"/>
              <a:gd name="connsiteX58" fmla="*/ 3920247 w 7247106"/>
              <a:gd name="connsiteY58" fmla="*/ 4231532 h 4400446"/>
              <a:gd name="connsiteX59" fmla="*/ 3998068 w 7247106"/>
              <a:gd name="connsiteY59" fmla="*/ 4241259 h 4400446"/>
              <a:gd name="connsiteX60" fmla="*/ 4202349 w 7247106"/>
              <a:gd name="connsiteY60" fmla="*/ 4250987 h 4400446"/>
              <a:gd name="connsiteX61" fmla="*/ 4659549 w 7247106"/>
              <a:gd name="connsiteY61" fmla="*/ 4241259 h 4400446"/>
              <a:gd name="connsiteX62" fmla="*/ 4727643 w 7247106"/>
              <a:gd name="connsiteY62" fmla="*/ 4250987 h 4400446"/>
              <a:gd name="connsiteX63" fmla="*/ 5087566 w 7247106"/>
              <a:gd name="connsiteY63" fmla="*/ 4270442 h 4400446"/>
              <a:gd name="connsiteX64" fmla="*/ 5544766 w 7247106"/>
              <a:gd name="connsiteY64" fmla="*/ 4280170 h 4400446"/>
              <a:gd name="connsiteX65" fmla="*/ 5875506 w 7247106"/>
              <a:gd name="connsiteY65" fmla="*/ 4250987 h 4400446"/>
              <a:gd name="connsiteX66" fmla="*/ 6138153 w 7247106"/>
              <a:gd name="connsiteY66" fmla="*/ 4280170 h 4400446"/>
              <a:gd name="connsiteX67" fmla="*/ 6177064 w 7247106"/>
              <a:gd name="connsiteY67" fmla="*/ 4289898 h 4400446"/>
              <a:gd name="connsiteX68" fmla="*/ 6507804 w 7247106"/>
              <a:gd name="connsiteY68" fmla="*/ 4309353 h 4400446"/>
              <a:gd name="connsiteX69" fmla="*/ 6643991 w 7247106"/>
              <a:gd name="connsiteY69" fmla="*/ 4270442 h 4400446"/>
              <a:gd name="connsiteX70" fmla="*/ 6682902 w 7247106"/>
              <a:gd name="connsiteY70" fmla="*/ 4250987 h 4400446"/>
              <a:gd name="connsiteX71" fmla="*/ 6780179 w 7247106"/>
              <a:gd name="connsiteY71" fmla="*/ 4221804 h 4400446"/>
              <a:gd name="connsiteX72" fmla="*/ 6945549 w 7247106"/>
              <a:gd name="connsiteY72" fmla="*/ 4105072 h 4400446"/>
              <a:gd name="connsiteX73" fmla="*/ 6974732 w 7247106"/>
              <a:gd name="connsiteY73" fmla="*/ 4075889 h 4400446"/>
              <a:gd name="connsiteX74" fmla="*/ 7013643 w 7247106"/>
              <a:gd name="connsiteY74" fmla="*/ 4017523 h 4400446"/>
              <a:gd name="connsiteX75" fmla="*/ 7072009 w 7247106"/>
              <a:gd name="connsiteY75" fmla="*/ 3939702 h 4400446"/>
              <a:gd name="connsiteX76" fmla="*/ 7091464 w 7247106"/>
              <a:gd name="connsiteY76" fmla="*/ 3871608 h 4400446"/>
              <a:gd name="connsiteX77" fmla="*/ 7101191 w 7247106"/>
              <a:gd name="connsiteY77" fmla="*/ 3842425 h 4400446"/>
              <a:gd name="connsiteX78" fmla="*/ 7120647 w 7247106"/>
              <a:gd name="connsiteY78" fmla="*/ 3803515 h 4400446"/>
              <a:gd name="connsiteX79" fmla="*/ 7149830 w 7247106"/>
              <a:gd name="connsiteY79" fmla="*/ 3667327 h 4400446"/>
              <a:gd name="connsiteX80" fmla="*/ 7179013 w 7247106"/>
              <a:gd name="connsiteY80" fmla="*/ 3511685 h 4400446"/>
              <a:gd name="connsiteX81" fmla="*/ 7188740 w 7247106"/>
              <a:gd name="connsiteY81" fmla="*/ 3424136 h 4400446"/>
              <a:gd name="connsiteX82" fmla="*/ 7198468 w 7247106"/>
              <a:gd name="connsiteY82" fmla="*/ 3375498 h 4400446"/>
              <a:gd name="connsiteX83" fmla="*/ 7208196 w 7247106"/>
              <a:gd name="connsiteY83" fmla="*/ 3317132 h 4400446"/>
              <a:gd name="connsiteX84" fmla="*/ 7237379 w 7247106"/>
              <a:gd name="connsiteY84" fmla="*/ 3171217 h 4400446"/>
              <a:gd name="connsiteX85" fmla="*/ 7247106 w 7247106"/>
              <a:gd name="connsiteY85" fmla="*/ 3054485 h 4400446"/>
              <a:gd name="connsiteX86" fmla="*/ 7237379 w 7247106"/>
              <a:gd name="connsiteY86" fmla="*/ 1673157 h 4400446"/>
              <a:gd name="connsiteX87" fmla="*/ 7217923 w 7247106"/>
              <a:gd name="connsiteY87" fmla="*/ 1575881 h 4400446"/>
              <a:gd name="connsiteX88" fmla="*/ 7198468 w 7247106"/>
              <a:gd name="connsiteY88" fmla="*/ 1459149 h 4400446"/>
              <a:gd name="connsiteX89" fmla="*/ 7188740 w 7247106"/>
              <a:gd name="connsiteY89" fmla="*/ 1429966 h 4400446"/>
              <a:gd name="connsiteX90" fmla="*/ 7179013 w 7247106"/>
              <a:gd name="connsiteY90" fmla="*/ 1381327 h 4400446"/>
              <a:gd name="connsiteX91" fmla="*/ 7149830 w 7247106"/>
              <a:gd name="connsiteY91" fmla="*/ 1284051 h 4400446"/>
              <a:gd name="connsiteX92" fmla="*/ 7120647 w 7247106"/>
              <a:gd name="connsiteY92" fmla="*/ 1147864 h 4400446"/>
              <a:gd name="connsiteX93" fmla="*/ 7081736 w 7247106"/>
              <a:gd name="connsiteY93" fmla="*/ 982493 h 4400446"/>
              <a:gd name="connsiteX94" fmla="*/ 7072009 w 7247106"/>
              <a:gd name="connsiteY94" fmla="*/ 894944 h 4400446"/>
              <a:gd name="connsiteX95" fmla="*/ 7042826 w 7247106"/>
              <a:gd name="connsiteY95" fmla="*/ 797668 h 4400446"/>
              <a:gd name="connsiteX96" fmla="*/ 7023370 w 7247106"/>
              <a:gd name="connsiteY96" fmla="*/ 719847 h 4400446"/>
              <a:gd name="connsiteX97" fmla="*/ 7013643 w 7247106"/>
              <a:gd name="connsiteY97" fmla="*/ 632298 h 4400446"/>
              <a:gd name="connsiteX98" fmla="*/ 7003915 w 7247106"/>
              <a:gd name="connsiteY98" fmla="*/ 603115 h 4400446"/>
              <a:gd name="connsiteX99" fmla="*/ 6965004 w 7247106"/>
              <a:gd name="connsiteY99" fmla="*/ 476655 h 4400446"/>
              <a:gd name="connsiteX100" fmla="*/ 6935821 w 7247106"/>
              <a:gd name="connsiteY100" fmla="*/ 428017 h 4400446"/>
              <a:gd name="connsiteX101" fmla="*/ 6887183 w 7247106"/>
              <a:gd name="connsiteY101" fmla="*/ 330740 h 4400446"/>
              <a:gd name="connsiteX102" fmla="*/ 6682902 w 7247106"/>
              <a:gd name="connsiteY102" fmla="*/ 175098 h 4400446"/>
              <a:gd name="connsiteX103" fmla="*/ 6634264 w 7247106"/>
              <a:gd name="connsiteY103" fmla="*/ 136187 h 4400446"/>
              <a:gd name="connsiteX104" fmla="*/ 6566170 w 7247106"/>
              <a:gd name="connsiteY104" fmla="*/ 107004 h 4400446"/>
              <a:gd name="connsiteX105" fmla="*/ 6313251 w 7247106"/>
              <a:gd name="connsiteY105" fmla="*/ 19455 h 4400446"/>
              <a:gd name="connsiteX106" fmla="*/ 6264613 w 7247106"/>
              <a:gd name="connsiteY106" fmla="*/ 9727 h 4400446"/>
              <a:gd name="connsiteX107" fmla="*/ 6225702 w 7247106"/>
              <a:gd name="connsiteY107" fmla="*/ 0 h 4400446"/>
              <a:gd name="connsiteX108" fmla="*/ 6050604 w 7247106"/>
              <a:gd name="connsiteY108" fmla="*/ 19455 h 4400446"/>
              <a:gd name="connsiteX109" fmla="*/ 5992238 w 7247106"/>
              <a:gd name="connsiteY109" fmla="*/ 97276 h 4400446"/>
              <a:gd name="connsiteX110" fmla="*/ 5933872 w 7247106"/>
              <a:gd name="connsiteY110" fmla="*/ 175098 h 4400446"/>
              <a:gd name="connsiteX111" fmla="*/ 5924145 w 7247106"/>
              <a:gd name="connsiteY111" fmla="*/ 214008 h 4400446"/>
              <a:gd name="connsiteX112" fmla="*/ 5865779 w 7247106"/>
              <a:gd name="connsiteY112" fmla="*/ 291830 h 4400446"/>
              <a:gd name="connsiteX113" fmla="*/ 5797685 w 7247106"/>
              <a:gd name="connsiteY113" fmla="*/ 389106 h 4400446"/>
              <a:gd name="connsiteX114" fmla="*/ 5749047 w 7247106"/>
              <a:gd name="connsiteY114" fmla="*/ 466927 h 4400446"/>
              <a:gd name="connsiteX115" fmla="*/ 5739319 w 7247106"/>
              <a:gd name="connsiteY115" fmla="*/ 496110 h 4400446"/>
              <a:gd name="connsiteX116" fmla="*/ 5700409 w 7247106"/>
              <a:gd name="connsiteY116" fmla="*/ 554476 h 4400446"/>
              <a:gd name="connsiteX117" fmla="*/ 5661498 w 7247106"/>
              <a:gd name="connsiteY117" fmla="*/ 622570 h 4400446"/>
              <a:gd name="connsiteX118" fmla="*/ 5651770 w 7247106"/>
              <a:gd name="connsiteY118" fmla="*/ 661481 h 4400446"/>
              <a:gd name="connsiteX119" fmla="*/ 5583677 w 7247106"/>
              <a:gd name="connsiteY119" fmla="*/ 739302 h 4400446"/>
              <a:gd name="connsiteX120" fmla="*/ 5535038 w 7247106"/>
              <a:gd name="connsiteY120" fmla="*/ 807396 h 4400446"/>
              <a:gd name="connsiteX121" fmla="*/ 5428034 w 7247106"/>
              <a:gd name="connsiteY121" fmla="*/ 894944 h 4400446"/>
              <a:gd name="connsiteX122" fmla="*/ 5389123 w 7247106"/>
              <a:gd name="connsiteY122" fmla="*/ 953310 h 4400446"/>
              <a:gd name="connsiteX123" fmla="*/ 5214026 w 7247106"/>
              <a:gd name="connsiteY123" fmla="*/ 1050587 h 4400446"/>
              <a:gd name="connsiteX124" fmla="*/ 5165387 w 7247106"/>
              <a:gd name="connsiteY124" fmla="*/ 1079770 h 4400446"/>
              <a:gd name="connsiteX125" fmla="*/ 5126477 w 7247106"/>
              <a:gd name="connsiteY125" fmla="*/ 1099225 h 4400446"/>
              <a:gd name="connsiteX126" fmla="*/ 5029200 w 7247106"/>
              <a:gd name="connsiteY126" fmla="*/ 1157591 h 4400446"/>
              <a:gd name="connsiteX127" fmla="*/ 4970834 w 7247106"/>
              <a:gd name="connsiteY127" fmla="*/ 1225685 h 4400446"/>
              <a:gd name="connsiteX128" fmla="*/ 4795736 w 7247106"/>
              <a:gd name="connsiteY128" fmla="*/ 1215957 h 4400446"/>
              <a:gd name="connsiteX129" fmla="*/ 4747098 w 7247106"/>
              <a:gd name="connsiteY129" fmla="*/ 1225685 h 4400446"/>
              <a:gd name="connsiteX130" fmla="*/ 4416357 w 7247106"/>
              <a:gd name="connsiteY130" fmla="*/ 1235413 h 4400446"/>
              <a:gd name="connsiteX131" fmla="*/ 4173166 w 7247106"/>
              <a:gd name="connsiteY131" fmla="*/ 1264596 h 4400446"/>
              <a:gd name="connsiteX132" fmla="*/ 4056434 w 7247106"/>
              <a:gd name="connsiteY132" fmla="*/ 1254868 h 4400446"/>
              <a:gd name="connsiteX133" fmla="*/ 3404681 w 7247106"/>
              <a:gd name="connsiteY133" fmla="*/ 1235413 h 4400446"/>
              <a:gd name="connsiteX134" fmla="*/ 3326860 w 7247106"/>
              <a:gd name="connsiteY134" fmla="*/ 1206230 h 4400446"/>
              <a:gd name="connsiteX135" fmla="*/ 3093396 w 7247106"/>
              <a:gd name="connsiteY135" fmla="*/ 1147864 h 4400446"/>
              <a:gd name="connsiteX136" fmla="*/ 2976664 w 7247106"/>
              <a:gd name="connsiteY136" fmla="*/ 1099225 h 4400446"/>
              <a:gd name="connsiteX137" fmla="*/ 2762655 w 7247106"/>
              <a:gd name="connsiteY137" fmla="*/ 982493 h 4400446"/>
              <a:gd name="connsiteX138" fmla="*/ 2422187 w 7247106"/>
              <a:gd name="connsiteY138" fmla="*/ 778213 h 4400446"/>
              <a:gd name="connsiteX139" fmla="*/ 2286000 w 7247106"/>
              <a:gd name="connsiteY139" fmla="*/ 700391 h 4400446"/>
              <a:gd name="connsiteX140" fmla="*/ 2237362 w 7247106"/>
              <a:gd name="connsiteY140" fmla="*/ 671208 h 4400446"/>
              <a:gd name="connsiteX141" fmla="*/ 2188723 w 7247106"/>
              <a:gd name="connsiteY141" fmla="*/ 651753 h 4400446"/>
              <a:gd name="connsiteX142" fmla="*/ 2101174 w 7247106"/>
              <a:gd name="connsiteY142" fmla="*/ 573932 h 4400446"/>
              <a:gd name="connsiteX143" fmla="*/ 2062264 w 7247106"/>
              <a:gd name="connsiteY143" fmla="*/ 564204 h 4400446"/>
              <a:gd name="connsiteX144" fmla="*/ 1994170 w 7247106"/>
              <a:gd name="connsiteY144" fmla="*/ 544749 h 4400446"/>
              <a:gd name="connsiteX145" fmla="*/ 1789889 w 7247106"/>
              <a:gd name="connsiteY145" fmla="*/ 515566 h 4400446"/>
              <a:gd name="connsiteX146" fmla="*/ 856034 w 7247106"/>
              <a:gd name="connsiteY146" fmla="*/ 505838 h 4400446"/>
              <a:gd name="connsiteX147" fmla="*/ 778213 w 7247106"/>
              <a:gd name="connsiteY147" fmla="*/ 515566 h 4400446"/>
              <a:gd name="connsiteX148" fmla="*/ 593387 w 7247106"/>
              <a:gd name="connsiteY148" fmla="*/ 525293 h 4400446"/>
              <a:gd name="connsiteX149" fmla="*/ 486383 w 7247106"/>
              <a:gd name="connsiteY149" fmla="*/ 554476 h 4400446"/>
              <a:gd name="connsiteX150" fmla="*/ 340468 w 7247106"/>
              <a:gd name="connsiteY150" fmla="*/ 603115 h 4400446"/>
              <a:gd name="connsiteX151" fmla="*/ 272374 w 7247106"/>
              <a:gd name="connsiteY151" fmla="*/ 642025 h 4400446"/>
              <a:gd name="connsiteX152" fmla="*/ 252919 w 7247106"/>
              <a:gd name="connsiteY152" fmla="*/ 661481 h 4400446"/>
              <a:gd name="connsiteX153" fmla="*/ 204281 w 7247106"/>
              <a:gd name="connsiteY153" fmla="*/ 680936 h 4400446"/>
              <a:gd name="connsiteX154" fmla="*/ 165370 w 7247106"/>
              <a:gd name="connsiteY154" fmla="*/ 700391 h 4400446"/>
              <a:gd name="connsiteX155" fmla="*/ 116732 w 7247106"/>
              <a:gd name="connsiteY155" fmla="*/ 749030 h 4400446"/>
              <a:gd name="connsiteX156" fmla="*/ 68094 w 7247106"/>
              <a:gd name="connsiteY156" fmla="*/ 826851 h 4400446"/>
              <a:gd name="connsiteX157" fmla="*/ 58366 w 7247106"/>
              <a:gd name="connsiteY157" fmla="*/ 875489 h 4400446"/>
              <a:gd name="connsiteX158" fmla="*/ 48638 w 7247106"/>
              <a:gd name="connsiteY158" fmla="*/ 904672 h 4400446"/>
              <a:gd name="connsiteX159" fmla="*/ 38911 w 7247106"/>
              <a:gd name="connsiteY159" fmla="*/ 953310 h 4400446"/>
              <a:gd name="connsiteX160" fmla="*/ 48638 w 7247106"/>
              <a:gd name="connsiteY160" fmla="*/ 1021404 h 4400446"/>
              <a:gd name="connsiteX161" fmla="*/ 77821 w 7247106"/>
              <a:gd name="connsiteY161" fmla="*/ 1060315 h 4400446"/>
              <a:gd name="connsiteX162" fmla="*/ 97277 w 7247106"/>
              <a:gd name="connsiteY162" fmla="*/ 1089498 h 4400446"/>
              <a:gd name="connsiteX163" fmla="*/ 107004 w 7247106"/>
              <a:gd name="connsiteY163" fmla="*/ 1128408 h 4400446"/>
              <a:gd name="connsiteX164" fmla="*/ 77821 w 7247106"/>
              <a:gd name="connsiteY164" fmla="*/ 1021404 h 440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7247106" h="4400446">
                <a:moveTo>
                  <a:pt x="116732" y="963038"/>
                </a:moveTo>
                <a:lnTo>
                  <a:pt x="116732" y="963038"/>
                </a:lnTo>
                <a:cubicBezTo>
                  <a:pt x="113489" y="995464"/>
                  <a:pt x="111311" y="1028013"/>
                  <a:pt x="107004" y="1060315"/>
                </a:cubicBezTo>
                <a:cubicBezTo>
                  <a:pt x="104819" y="1076704"/>
                  <a:pt x="99209" y="1092533"/>
                  <a:pt x="97277" y="1108953"/>
                </a:cubicBezTo>
                <a:cubicBezTo>
                  <a:pt x="92715" y="1147731"/>
                  <a:pt x="94335" y="1187234"/>
                  <a:pt x="87549" y="1225685"/>
                </a:cubicBezTo>
                <a:cubicBezTo>
                  <a:pt x="84514" y="1242881"/>
                  <a:pt x="73616" y="1257758"/>
                  <a:pt x="68094" y="1274323"/>
                </a:cubicBezTo>
                <a:cubicBezTo>
                  <a:pt x="63866" y="1287006"/>
                  <a:pt x="61609" y="1300264"/>
                  <a:pt x="58366" y="1313234"/>
                </a:cubicBezTo>
                <a:cubicBezTo>
                  <a:pt x="55123" y="1342417"/>
                  <a:pt x="52519" y="1371678"/>
                  <a:pt x="48638" y="1400783"/>
                </a:cubicBezTo>
                <a:cubicBezTo>
                  <a:pt x="43658" y="1438137"/>
                  <a:pt x="36522" y="1471094"/>
                  <a:pt x="29183" y="1507787"/>
                </a:cubicBezTo>
                <a:cubicBezTo>
                  <a:pt x="25940" y="1631004"/>
                  <a:pt x="21675" y="1754198"/>
                  <a:pt x="19455" y="1877438"/>
                </a:cubicBezTo>
                <a:cubicBezTo>
                  <a:pt x="5790" y="2635849"/>
                  <a:pt x="43558" y="2350751"/>
                  <a:pt x="0" y="2655651"/>
                </a:cubicBezTo>
                <a:cubicBezTo>
                  <a:pt x="3243" y="2866417"/>
                  <a:pt x="3708" y="3077244"/>
                  <a:pt x="9728" y="3287949"/>
                </a:cubicBezTo>
                <a:cubicBezTo>
                  <a:pt x="10200" y="3304476"/>
                  <a:pt x="17958" y="3320121"/>
                  <a:pt x="19455" y="3336587"/>
                </a:cubicBezTo>
                <a:cubicBezTo>
                  <a:pt x="24454" y="3391579"/>
                  <a:pt x="22041" y="3447202"/>
                  <a:pt x="29183" y="3501957"/>
                </a:cubicBezTo>
                <a:cubicBezTo>
                  <a:pt x="31835" y="3522292"/>
                  <a:pt x="48638" y="3560323"/>
                  <a:pt x="48638" y="3560323"/>
                </a:cubicBezTo>
                <a:cubicBezTo>
                  <a:pt x="51881" y="3595991"/>
                  <a:pt x="53301" y="3631872"/>
                  <a:pt x="58366" y="3667327"/>
                </a:cubicBezTo>
                <a:cubicBezTo>
                  <a:pt x="59816" y="3677478"/>
                  <a:pt x="65870" y="3686500"/>
                  <a:pt x="68094" y="3696510"/>
                </a:cubicBezTo>
                <a:cubicBezTo>
                  <a:pt x="72373" y="3715764"/>
                  <a:pt x="74822" y="3735382"/>
                  <a:pt x="77821" y="3754876"/>
                </a:cubicBezTo>
                <a:cubicBezTo>
                  <a:pt x="90595" y="3837908"/>
                  <a:pt x="79585" y="3799077"/>
                  <a:pt x="97277" y="3852153"/>
                </a:cubicBezTo>
                <a:cubicBezTo>
                  <a:pt x="100519" y="3874851"/>
                  <a:pt x="102507" y="3897764"/>
                  <a:pt x="107004" y="3920247"/>
                </a:cubicBezTo>
                <a:cubicBezTo>
                  <a:pt x="109015" y="3930302"/>
                  <a:pt x="113915" y="3939571"/>
                  <a:pt x="116732" y="3949430"/>
                </a:cubicBezTo>
                <a:cubicBezTo>
                  <a:pt x="120405" y="3962285"/>
                  <a:pt x="123560" y="3975289"/>
                  <a:pt x="126460" y="3988340"/>
                </a:cubicBezTo>
                <a:cubicBezTo>
                  <a:pt x="133490" y="4019974"/>
                  <a:pt x="133878" y="4038075"/>
                  <a:pt x="145915" y="4066161"/>
                </a:cubicBezTo>
                <a:cubicBezTo>
                  <a:pt x="151627" y="4079490"/>
                  <a:pt x="159658" y="4091743"/>
                  <a:pt x="165370" y="4105072"/>
                </a:cubicBezTo>
                <a:cubicBezTo>
                  <a:pt x="169409" y="4114497"/>
                  <a:pt x="171059" y="4124830"/>
                  <a:pt x="175098" y="4134255"/>
                </a:cubicBezTo>
                <a:cubicBezTo>
                  <a:pt x="180810" y="4147584"/>
                  <a:pt x="188841" y="4159837"/>
                  <a:pt x="194553" y="4173166"/>
                </a:cubicBezTo>
                <a:cubicBezTo>
                  <a:pt x="198592" y="4182591"/>
                  <a:pt x="197875" y="4194342"/>
                  <a:pt x="204281" y="4202349"/>
                </a:cubicBezTo>
                <a:cubicBezTo>
                  <a:pt x="211584" y="4211478"/>
                  <a:pt x="223736" y="4215319"/>
                  <a:pt x="233464" y="4221804"/>
                </a:cubicBezTo>
                <a:cubicBezTo>
                  <a:pt x="243192" y="4234774"/>
                  <a:pt x="250529" y="4249944"/>
                  <a:pt x="262647" y="4260715"/>
                </a:cubicBezTo>
                <a:cubicBezTo>
                  <a:pt x="280123" y="4276249"/>
                  <a:pt x="304480" y="4283091"/>
                  <a:pt x="321013" y="4299625"/>
                </a:cubicBezTo>
                <a:cubicBezTo>
                  <a:pt x="327498" y="4306110"/>
                  <a:pt x="332087" y="4315356"/>
                  <a:pt x="340468" y="4319081"/>
                </a:cubicBezTo>
                <a:cubicBezTo>
                  <a:pt x="362040" y="4328668"/>
                  <a:pt x="385138" y="4335608"/>
                  <a:pt x="408562" y="4338536"/>
                </a:cubicBezTo>
                <a:cubicBezTo>
                  <a:pt x="463354" y="4345385"/>
                  <a:pt x="518809" y="4345021"/>
                  <a:pt x="573932" y="4348264"/>
                </a:cubicBezTo>
                <a:cubicBezTo>
                  <a:pt x="662716" y="4377857"/>
                  <a:pt x="569252" y="4349548"/>
                  <a:pt x="778213" y="4367719"/>
                </a:cubicBezTo>
                <a:cubicBezTo>
                  <a:pt x="794685" y="4369151"/>
                  <a:pt x="810711" y="4373860"/>
                  <a:pt x="826851" y="4377447"/>
                </a:cubicBezTo>
                <a:cubicBezTo>
                  <a:pt x="839902" y="4380347"/>
                  <a:pt x="852447" y="4385964"/>
                  <a:pt x="865762" y="4387174"/>
                </a:cubicBezTo>
                <a:cubicBezTo>
                  <a:pt x="923978" y="4392466"/>
                  <a:pt x="982494" y="4393659"/>
                  <a:pt x="1040860" y="4396902"/>
                </a:cubicBezTo>
                <a:cubicBezTo>
                  <a:pt x="1177047" y="4393659"/>
                  <a:pt x="1315494" y="4412091"/>
                  <a:pt x="1449421" y="4387174"/>
                </a:cubicBezTo>
                <a:cubicBezTo>
                  <a:pt x="1471962" y="4382980"/>
                  <a:pt x="1457321" y="4341936"/>
                  <a:pt x="1459149" y="4319081"/>
                </a:cubicBezTo>
                <a:cubicBezTo>
                  <a:pt x="1475011" y="4120816"/>
                  <a:pt x="1432352" y="4192684"/>
                  <a:pt x="1498060" y="4105072"/>
                </a:cubicBezTo>
                <a:cubicBezTo>
                  <a:pt x="1533728" y="4108315"/>
                  <a:pt x="1576676" y="4136637"/>
                  <a:pt x="1605064" y="4114800"/>
                </a:cubicBezTo>
                <a:cubicBezTo>
                  <a:pt x="1633799" y="4092696"/>
                  <a:pt x="1617409" y="4043345"/>
                  <a:pt x="1624519" y="4007796"/>
                </a:cubicBezTo>
                <a:cubicBezTo>
                  <a:pt x="1627141" y="3994686"/>
                  <a:pt x="1624793" y="3978339"/>
                  <a:pt x="1634247" y="3968885"/>
                </a:cubicBezTo>
                <a:cubicBezTo>
                  <a:pt x="1641013" y="3962119"/>
                  <a:pt x="1737859" y="3931105"/>
                  <a:pt x="1741251" y="3929974"/>
                </a:cubicBezTo>
                <a:cubicBezTo>
                  <a:pt x="1796374" y="3933217"/>
                  <a:pt x="1851866" y="3932560"/>
                  <a:pt x="1906621" y="3939702"/>
                </a:cubicBezTo>
                <a:cubicBezTo>
                  <a:pt x="1926956" y="3942354"/>
                  <a:pt x="1944685" y="3956257"/>
                  <a:pt x="1964987" y="3959157"/>
                </a:cubicBezTo>
                <a:cubicBezTo>
                  <a:pt x="2013243" y="3966051"/>
                  <a:pt x="2062264" y="3965642"/>
                  <a:pt x="2110902" y="3968885"/>
                </a:cubicBezTo>
                <a:cubicBezTo>
                  <a:pt x="2231175" y="4008978"/>
                  <a:pt x="2055480" y="3941763"/>
                  <a:pt x="2149813" y="4007796"/>
                </a:cubicBezTo>
                <a:cubicBezTo>
                  <a:pt x="2175976" y="4026110"/>
                  <a:pt x="2208366" y="4033323"/>
                  <a:pt x="2237362" y="4046706"/>
                </a:cubicBezTo>
                <a:cubicBezTo>
                  <a:pt x="2250528" y="4052783"/>
                  <a:pt x="2263021" y="4060272"/>
                  <a:pt x="2276272" y="4066161"/>
                </a:cubicBezTo>
                <a:cubicBezTo>
                  <a:pt x="2321405" y="4086220"/>
                  <a:pt x="2366748" y="4105827"/>
                  <a:pt x="2412460" y="4124527"/>
                </a:cubicBezTo>
                <a:cubicBezTo>
                  <a:pt x="2438102" y="4135017"/>
                  <a:pt x="2464817" y="4142797"/>
                  <a:pt x="2490281" y="4153710"/>
                </a:cubicBezTo>
                <a:cubicBezTo>
                  <a:pt x="2510274" y="4162278"/>
                  <a:pt x="2527217" y="4179166"/>
                  <a:pt x="2548647" y="4182893"/>
                </a:cubicBezTo>
                <a:cubicBezTo>
                  <a:pt x="2603049" y="4192354"/>
                  <a:pt x="2658894" y="4189378"/>
                  <a:pt x="2714017" y="4192621"/>
                </a:cubicBezTo>
                <a:cubicBezTo>
                  <a:pt x="2818940" y="4245081"/>
                  <a:pt x="2657252" y="4176509"/>
                  <a:pt x="2869660" y="4163438"/>
                </a:cubicBezTo>
                <a:cubicBezTo>
                  <a:pt x="3041221" y="4152881"/>
                  <a:pt x="3213371" y="4169923"/>
                  <a:pt x="3385226" y="4173166"/>
                </a:cubicBezTo>
                <a:cubicBezTo>
                  <a:pt x="3583231" y="4206167"/>
                  <a:pt x="3434641" y="4184019"/>
                  <a:pt x="3696511" y="4212076"/>
                </a:cubicBezTo>
                <a:cubicBezTo>
                  <a:pt x="3722504" y="4214861"/>
                  <a:pt x="3748288" y="4219539"/>
                  <a:pt x="3774332" y="4221804"/>
                </a:cubicBezTo>
                <a:cubicBezTo>
                  <a:pt x="3822895" y="4226027"/>
                  <a:pt x="3871684" y="4227309"/>
                  <a:pt x="3920247" y="4231532"/>
                </a:cubicBezTo>
                <a:cubicBezTo>
                  <a:pt x="3946291" y="4233797"/>
                  <a:pt x="3971988" y="4239460"/>
                  <a:pt x="3998068" y="4241259"/>
                </a:cubicBezTo>
                <a:cubicBezTo>
                  <a:pt x="4066077" y="4245949"/>
                  <a:pt x="4134255" y="4247744"/>
                  <a:pt x="4202349" y="4250987"/>
                </a:cubicBezTo>
                <a:cubicBezTo>
                  <a:pt x="4352084" y="4138687"/>
                  <a:pt x="4232300" y="4215624"/>
                  <a:pt x="4659549" y="4241259"/>
                </a:cubicBezTo>
                <a:cubicBezTo>
                  <a:pt x="4682436" y="4242632"/>
                  <a:pt x="4704768" y="4249427"/>
                  <a:pt x="4727643" y="4250987"/>
                </a:cubicBezTo>
                <a:cubicBezTo>
                  <a:pt x="4847514" y="4259160"/>
                  <a:pt x="4967493" y="4266154"/>
                  <a:pt x="5087566" y="4270442"/>
                </a:cubicBezTo>
                <a:cubicBezTo>
                  <a:pt x="5239903" y="4275883"/>
                  <a:pt x="5392366" y="4276927"/>
                  <a:pt x="5544766" y="4280170"/>
                </a:cubicBezTo>
                <a:cubicBezTo>
                  <a:pt x="5655013" y="4270442"/>
                  <a:pt x="5764831" y="4250987"/>
                  <a:pt x="5875506" y="4250987"/>
                </a:cubicBezTo>
                <a:cubicBezTo>
                  <a:pt x="5963594" y="4250987"/>
                  <a:pt x="6050790" y="4268897"/>
                  <a:pt x="6138153" y="4280170"/>
                </a:cubicBezTo>
                <a:cubicBezTo>
                  <a:pt x="6151413" y="4281881"/>
                  <a:pt x="6163736" y="4288846"/>
                  <a:pt x="6177064" y="4289898"/>
                </a:cubicBezTo>
                <a:cubicBezTo>
                  <a:pt x="6287159" y="4298590"/>
                  <a:pt x="6397557" y="4302868"/>
                  <a:pt x="6507804" y="4309353"/>
                </a:cubicBezTo>
                <a:cubicBezTo>
                  <a:pt x="6553200" y="4296383"/>
                  <a:pt x="6599202" y="4285372"/>
                  <a:pt x="6643991" y="4270442"/>
                </a:cubicBezTo>
                <a:cubicBezTo>
                  <a:pt x="6657748" y="4265856"/>
                  <a:pt x="6669145" y="4255573"/>
                  <a:pt x="6682902" y="4250987"/>
                </a:cubicBezTo>
                <a:cubicBezTo>
                  <a:pt x="6743955" y="4230636"/>
                  <a:pt x="6721161" y="4255002"/>
                  <a:pt x="6780179" y="4221804"/>
                </a:cubicBezTo>
                <a:cubicBezTo>
                  <a:pt x="6853680" y="4180460"/>
                  <a:pt x="6887571" y="4156607"/>
                  <a:pt x="6945549" y="4105072"/>
                </a:cubicBezTo>
                <a:cubicBezTo>
                  <a:pt x="6955831" y="4095932"/>
                  <a:pt x="6966286" y="4086748"/>
                  <a:pt x="6974732" y="4075889"/>
                </a:cubicBezTo>
                <a:cubicBezTo>
                  <a:pt x="6989087" y="4057432"/>
                  <a:pt x="6999890" y="4036433"/>
                  <a:pt x="7013643" y="4017523"/>
                </a:cubicBezTo>
                <a:cubicBezTo>
                  <a:pt x="7106085" y="3890415"/>
                  <a:pt x="7015004" y="4025206"/>
                  <a:pt x="7072009" y="3939702"/>
                </a:cubicBezTo>
                <a:cubicBezTo>
                  <a:pt x="7078494" y="3917004"/>
                  <a:pt x="7084681" y="3894219"/>
                  <a:pt x="7091464" y="3871608"/>
                </a:cubicBezTo>
                <a:cubicBezTo>
                  <a:pt x="7094410" y="3861787"/>
                  <a:pt x="7097152" y="3851850"/>
                  <a:pt x="7101191" y="3842425"/>
                </a:cubicBezTo>
                <a:cubicBezTo>
                  <a:pt x="7106903" y="3829096"/>
                  <a:pt x="7114162" y="3816485"/>
                  <a:pt x="7120647" y="3803515"/>
                </a:cubicBezTo>
                <a:cubicBezTo>
                  <a:pt x="7152470" y="3580736"/>
                  <a:pt x="7104762" y="3892666"/>
                  <a:pt x="7149830" y="3667327"/>
                </a:cubicBezTo>
                <a:cubicBezTo>
                  <a:pt x="7202004" y="3406457"/>
                  <a:pt x="7113193" y="3774956"/>
                  <a:pt x="7179013" y="3511685"/>
                </a:cubicBezTo>
                <a:cubicBezTo>
                  <a:pt x="7182255" y="3482502"/>
                  <a:pt x="7184588" y="3453203"/>
                  <a:pt x="7188740" y="3424136"/>
                </a:cubicBezTo>
                <a:cubicBezTo>
                  <a:pt x="7191078" y="3407768"/>
                  <a:pt x="7195510" y="3391765"/>
                  <a:pt x="7198468" y="3375498"/>
                </a:cubicBezTo>
                <a:cubicBezTo>
                  <a:pt x="7201996" y="3356092"/>
                  <a:pt x="7205407" y="3336657"/>
                  <a:pt x="7208196" y="3317132"/>
                </a:cubicBezTo>
                <a:cubicBezTo>
                  <a:pt x="7224468" y="3203227"/>
                  <a:pt x="7207475" y="3275877"/>
                  <a:pt x="7237379" y="3171217"/>
                </a:cubicBezTo>
                <a:cubicBezTo>
                  <a:pt x="7240621" y="3132306"/>
                  <a:pt x="7247106" y="3093531"/>
                  <a:pt x="7247106" y="3054485"/>
                </a:cubicBezTo>
                <a:cubicBezTo>
                  <a:pt x="7247106" y="2594031"/>
                  <a:pt x="7246465" y="2133521"/>
                  <a:pt x="7237379" y="1673157"/>
                </a:cubicBezTo>
                <a:cubicBezTo>
                  <a:pt x="7236726" y="1640096"/>
                  <a:pt x="7223838" y="1608415"/>
                  <a:pt x="7217923" y="1575881"/>
                </a:cubicBezTo>
                <a:cubicBezTo>
                  <a:pt x="7210866" y="1537070"/>
                  <a:pt x="7206204" y="1497830"/>
                  <a:pt x="7198468" y="1459149"/>
                </a:cubicBezTo>
                <a:cubicBezTo>
                  <a:pt x="7196457" y="1449094"/>
                  <a:pt x="7191227" y="1439914"/>
                  <a:pt x="7188740" y="1429966"/>
                </a:cubicBezTo>
                <a:cubicBezTo>
                  <a:pt x="7184730" y="1413926"/>
                  <a:pt x="7183273" y="1397303"/>
                  <a:pt x="7179013" y="1381327"/>
                </a:cubicBezTo>
                <a:cubicBezTo>
                  <a:pt x="7170290" y="1348617"/>
                  <a:pt x="7158041" y="1316893"/>
                  <a:pt x="7149830" y="1284051"/>
                </a:cubicBezTo>
                <a:cubicBezTo>
                  <a:pt x="7138570" y="1239011"/>
                  <a:pt x="7127707" y="1193750"/>
                  <a:pt x="7120647" y="1147864"/>
                </a:cubicBezTo>
                <a:cubicBezTo>
                  <a:pt x="7098986" y="1007071"/>
                  <a:pt x="7120264" y="1059551"/>
                  <a:pt x="7081736" y="982493"/>
                </a:cubicBezTo>
                <a:cubicBezTo>
                  <a:pt x="7078494" y="953310"/>
                  <a:pt x="7077420" y="923804"/>
                  <a:pt x="7072009" y="894944"/>
                </a:cubicBezTo>
                <a:cubicBezTo>
                  <a:pt x="7058412" y="822428"/>
                  <a:pt x="7056249" y="846884"/>
                  <a:pt x="7042826" y="797668"/>
                </a:cubicBezTo>
                <a:cubicBezTo>
                  <a:pt x="7035791" y="771871"/>
                  <a:pt x="7029855" y="745787"/>
                  <a:pt x="7023370" y="719847"/>
                </a:cubicBezTo>
                <a:cubicBezTo>
                  <a:pt x="7020128" y="690664"/>
                  <a:pt x="7018470" y="661261"/>
                  <a:pt x="7013643" y="632298"/>
                </a:cubicBezTo>
                <a:cubicBezTo>
                  <a:pt x="7011957" y="622184"/>
                  <a:pt x="7006402" y="613063"/>
                  <a:pt x="7003915" y="603115"/>
                </a:cubicBezTo>
                <a:cubicBezTo>
                  <a:pt x="6986179" y="532171"/>
                  <a:pt x="7004307" y="561812"/>
                  <a:pt x="6965004" y="476655"/>
                </a:cubicBezTo>
                <a:cubicBezTo>
                  <a:pt x="6957081" y="459488"/>
                  <a:pt x="6944277" y="444928"/>
                  <a:pt x="6935821" y="428017"/>
                </a:cubicBezTo>
                <a:cubicBezTo>
                  <a:pt x="6914051" y="384478"/>
                  <a:pt x="6920253" y="369823"/>
                  <a:pt x="6887183" y="330740"/>
                </a:cubicBezTo>
                <a:cubicBezTo>
                  <a:pt x="6771567" y="194102"/>
                  <a:pt x="6844378" y="304281"/>
                  <a:pt x="6682902" y="175098"/>
                </a:cubicBezTo>
                <a:cubicBezTo>
                  <a:pt x="6666689" y="162128"/>
                  <a:pt x="6652198" y="146649"/>
                  <a:pt x="6634264" y="136187"/>
                </a:cubicBezTo>
                <a:cubicBezTo>
                  <a:pt x="6612933" y="123744"/>
                  <a:pt x="6589167" y="116003"/>
                  <a:pt x="6566170" y="107004"/>
                </a:cubicBezTo>
                <a:cubicBezTo>
                  <a:pt x="6469142" y="69036"/>
                  <a:pt x="6408421" y="44834"/>
                  <a:pt x="6313251" y="19455"/>
                </a:cubicBezTo>
                <a:cubicBezTo>
                  <a:pt x="6297276" y="15195"/>
                  <a:pt x="6280753" y="13314"/>
                  <a:pt x="6264613" y="9727"/>
                </a:cubicBezTo>
                <a:cubicBezTo>
                  <a:pt x="6251562" y="6827"/>
                  <a:pt x="6238672" y="3242"/>
                  <a:pt x="6225702" y="0"/>
                </a:cubicBezTo>
                <a:cubicBezTo>
                  <a:pt x="6167336" y="6485"/>
                  <a:pt x="6106785" y="2357"/>
                  <a:pt x="6050604" y="19455"/>
                </a:cubicBezTo>
                <a:cubicBezTo>
                  <a:pt x="5982599" y="40152"/>
                  <a:pt x="6014636" y="62080"/>
                  <a:pt x="5992238" y="97276"/>
                </a:cubicBezTo>
                <a:cubicBezTo>
                  <a:pt x="5974829" y="124632"/>
                  <a:pt x="5953327" y="149157"/>
                  <a:pt x="5933872" y="175098"/>
                </a:cubicBezTo>
                <a:cubicBezTo>
                  <a:pt x="5930630" y="188068"/>
                  <a:pt x="5930124" y="202050"/>
                  <a:pt x="5924145" y="214008"/>
                </a:cubicBezTo>
                <a:cubicBezTo>
                  <a:pt x="5867277" y="327744"/>
                  <a:pt x="5906815" y="237115"/>
                  <a:pt x="5865779" y="291830"/>
                </a:cubicBezTo>
                <a:cubicBezTo>
                  <a:pt x="5842031" y="323494"/>
                  <a:pt x="5819640" y="356173"/>
                  <a:pt x="5797685" y="389106"/>
                </a:cubicBezTo>
                <a:cubicBezTo>
                  <a:pt x="5780717" y="414558"/>
                  <a:pt x="5758721" y="437907"/>
                  <a:pt x="5749047" y="466927"/>
                </a:cubicBezTo>
                <a:cubicBezTo>
                  <a:pt x="5745804" y="476655"/>
                  <a:pt x="5744299" y="487146"/>
                  <a:pt x="5739319" y="496110"/>
                </a:cubicBezTo>
                <a:cubicBezTo>
                  <a:pt x="5727964" y="516550"/>
                  <a:pt x="5712664" y="534562"/>
                  <a:pt x="5700409" y="554476"/>
                </a:cubicBezTo>
                <a:cubicBezTo>
                  <a:pt x="5686708" y="576740"/>
                  <a:pt x="5674468" y="599872"/>
                  <a:pt x="5661498" y="622570"/>
                </a:cubicBezTo>
                <a:cubicBezTo>
                  <a:pt x="5658255" y="635540"/>
                  <a:pt x="5658263" y="649794"/>
                  <a:pt x="5651770" y="661481"/>
                </a:cubicBezTo>
                <a:cubicBezTo>
                  <a:pt x="5621679" y="715645"/>
                  <a:pt x="5616003" y="698894"/>
                  <a:pt x="5583677" y="739302"/>
                </a:cubicBezTo>
                <a:cubicBezTo>
                  <a:pt x="5566252" y="761083"/>
                  <a:pt x="5554762" y="787672"/>
                  <a:pt x="5535038" y="807396"/>
                </a:cubicBezTo>
                <a:cubicBezTo>
                  <a:pt x="5502451" y="839983"/>
                  <a:pt x="5453598" y="856599"/>
                  <a:pt x="5428034" y="894944"/>
                </a:cubicBezTo>
                <a:cubicBezTo>
                  <a:pt x="5415064" y="914399"/>
                  <a:pt x="5407580" y="938955"/>
                  <a:pt x="5389123" y="953310"/>
                </a:cubicBezTo>
                <a:cubicBezTo>
                  <a:pt x="5301270" y="1021640"/>
                  <a:pt x="5282804" y="1012377"/>
                  <a:pt x="5214026" y="1050587"/>
                </a:cubicBezTo>
                <a:cubicBezTo>
                  <a:pt x="5197498" y="1059769"/>
                  <a:pt x="5181915" y="1070588"/>
                  <a:pt x="5165387" y="1079770"/>
                </a:cubicBezTo>
                <a:cubicBezTo>
                  <a:pt x="5152711" y="1086812"/>
                  <a:pt x="5138357" y="1090909"/>
                  <a:pt x="5126477" y="1099225"/>
                </a:cubicBezTo>
                <a:cubicBezTo>
                  <a:pt x="5037504" y="1161507"/>
                  <a:pt x="5103416" y="1139038"/>
                  <a:pt x="5029200" y="1157591"/>
                </a:cubicBezTo>
                <a:cubicBezTo>
                  <a:pt x="5009745" y="1180289"/>
                  <a:pt x="4999836" y="1218434"/>
                  <a:pt x="4970834" y="1225685"/>
                </a:cubicBezTo>
                <a:cubicBezTo>
                  <a:pt x="4914123" y="1239863"/>
                  <a:pt x="4854192" y="1215957"/>
                  <a:pt x="4795736" y="1215957"/>
                </a:cubicBezTo>
                <a:cubicBezTo>
                  <a:pt x="4779202" y="1215957"/>
                  <a:pt x="4763610" y="1224838"/>
                  <a:pt x="4747098" y="1225685"/>
                </a:cubicBezTo>
                <a:cubicBezTo>
                  <a:pt x="4636948" y="1231334"/>
                  <a:pt x="4526604" y="1232170"/>
                  <a:pt x="4416357" y="1235413"/>
                </a:cubicBezTo>
                <a:cubicBezTo>
                  <a:pt x="4318512" y="1253203"/>
                  <a:pt x="4277802" y="1264596"/>
                  <a:pt x="4173166" y="1264596"/>
                </a:cubicBezTo>
                <a:cubicBezTo>
                  <a:pt x="4134120" y="1264596"/>
                  <a:pt x="4095451" y="1256350"/>
                  <a:pt x="4056434" y="1254868"/>
                </a:cubicBezTo>
                <a:lnTo>
                  <a:pt x="3404681" y="1235413"/>
                </a:lnTo>
                <a:cubicBezTo>
                  <a:pt x="3378741" y="1225685"/>
                  <a:pt x="3353530" y="1213731"/>
                  <a:pt x="3326860" y="1206230"/>
                </a:cubicBezTo>
                <a:cubicBezTo>
                  <a:pt x="3249640" y="1184512"/>
                  <a:pt x="3170616" y="1169582"/>
                  <a:pt x="3093396" y="1147864"/>
                </a:cubicBezTo>
                <a:cubicBezTo>
                  <a:pt x="3053493" y="1136641"/>
                  <a:pt x="3013399" y="1119006"/>
                  <a:pt x="2976664" y="1099225"/>
                </a:cubicBezTo>
                <a:cubicBezTo>
                  <a:pt x="2905119" y="1060700"/>
                  <a:pt x="2832114" y="1024664"/>
                  <a:pt x="2762655" y="982493"/>
                </a:cubicBezTo>
                <a:cubicBezTo>
                  <a:pt x="2467705" y="803416"/>
                  <a:pt x="2582559" y="869854"/>
                  <a:pt x="2422187" y="778213"/>
                </a:cubicBezTo>
                <a:lnTo>
                  <a:pt x="2286000" y="700391"/>
                </a:lnTo>
                <a:cubicBezTo>
                  <a:pt x="2269637" y="690918"/>
                  <a:pt x="2254917" y="678230"/>
                  <a:pt x="2237362" y="671208"/>
                </a:cubicBezTo>
                <a:lnTo>
                  <a:pt x="2188723" y="651753"/>
                </a:lnTo>
                <a:cubicBezTo>
                  <a:pt x="2163475" y="626505"/>
                  <a:pt x="2129898" y="591166"/>
                  <a:pt x="2101174" y="573932"/>
                </a:cubicBezTo>
                <a:cubicBezTo>
                  <a:pt x="2089710" y="567054"/>
                  <a:pt x="2075162" y="567722"/>
                  <a:pt x="2062264" y="564204"/>
                </a:cubicBezTo>
                <a:cubicBezTo>
                  <a:pt x="2039490" y="557993"/>
                  <a:pt x="2016732" y="551691"/>
                  <a:pt x="1994170" y="544749"/>
                </a:cubicBezTo>
                <a:cubicBezTo>
                  <a:pt x="1878427" y="509135"/>
                  <a:pt x="1982728" y="528421"/>
                  <a:pt x="1789889" y="515566"/>
                </a:cubicBezTo>
                <a:cubicBezTo>
                  <a:pt x="1446524" y="417457"/>
                  <a:pt x="1718161" y="488062"/>
                  <a:pt x="856034" y="505838"/>
                </a:cubicBezTo>
                <a:cubicBezTo>
                  <a:pt x="829897" y="506377"/>
                  <a:pt x="804284" y="513635"/>
                  <a:pt x="778213" y="515566"/>
                </a:cubicBezTo>
                <a:cubicBezTo>
                  <a:pt x="716688" y="520123"/>
                  <a:pt x="654996" y="522051"/>
                  <a:pt x="593387" y="525293"/>
                </a:cubicBezTo>
                <a:cubicBezTo>
                  <a:pt x="561521" y="533260"/>
                  <a:pt x="514456" y="544568"/>
                  <a:pt x="486383" y="554476"/>
                </a:cubicBezTo>
                <a:cubicBezTo>
                  <a:pt x="339095" y="606460"/>
                  <a:pt x="439760" y="583256"/>
                  <a:pt x="340468" y="603115"/>
                </a:cubicBezTo>
                <a:cubicBezTo>
                  <a:pt x="274943" y="668640"/>
                  <a:pt x="350762" y="602831"/>
                  <a:pt x="272374" y="642025"/>
                </a:cubicBezTo>
                <a:cubicBezTo>
                  <a:pt x="264171" y="646127"/>
                  <a:pt x="260882" y="656931"/>
                  <a:pt x="252919" y="661481"/>
                </a:cubicBezTo>
                <a:cubicBezTo>
                  <a:pt x="237758" y="670144"/>
                  <a:pt x="220238" y="673844"/>
                  <a:pt x="204281" y="680936"/>
                </a:cubicBezTo>
                <a:cubicBezTo>
                  <a:pt x="191030" y="686825"/>
                  <a:pt x="178340" y="693906"/>
                  <a:pt x="165370" y="700391"/>
                </a:cubicBezTo>
                <a:cubicBezTo>
                  <a:pt x="149157" y="716604"/>
                  <a:pt x="129450" y="729952"/>
                  <a:pt x="116732" y="749030"/>
                </a:cubicBezTo>
                <a:cubicBezTo>
                  <a:pt x="86789" y="793945"/>
                  <a:pt x="103292" y="768188"/>
                  <a:pt x="68094" y="826851"/>
                </a:cubicBezTo>
                <a:cubicBezTo>
                  <a:pt x="64851" y="843064"/>
                  <a:pt x="62376" y="859449"/>
                  <a:pt x="58366" y="875489"/>
                </a:cubicBezTo>
                <a:cubicBezTo>
                  <a:pt x="55879" y="885437"/>
                  <a:pt x="51125" y="894724"/>
                  <a:pt x="48638" y="904672"/>
                </a:cubicBezTo>
                <a:cubicBezTo>
                  <a:pt x="44628" y="920712"/>
                  <a:pt x="42153" y="937097"/>
                  <a:pt x="38911" y="953310"/>
                </a:cubicBezTo>
                <a:cubicBezTo>
                  <a:pt x="42153" y="976008"/>
                  <a:pt x="40803" y="999856"/>
                  <a:pt x="48638" y="1021404"/>
                </a:cubicBezTo>
                <a:cubicBezTo>
                  <a:pt x="54179" y="1036641"/>
                  <a:pt x="68397" y="1047122"/>
                  <a:pt x="77821" y="1060315"/>
                </a:cubicBezTo>
                <a:cubicBezTo>
                  <a:pt x="84616" y="1069829"/>
                  <a:pt x="90792" y="1079770"/>
                  <a:pt x="97277" y="1089498"/>
                </a:cubicBezTo>
                <a:lnTo>
                  <a:pt x="107004" y="1128408"/>
                </a:lnTo>
                <a:lnTo>
                  <a:pt x="77821" y="1021404"/>
                </a:ln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5652"/>
            <a:ext cx="4724400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20" y="2015652"/>
            <a:ext cx="5934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1" y="2052918"/>
            <a:ext cx="4276725" cy="2552700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6096000" y="1503305"/>
            <a:ext cx="4474724" cy="10992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235"/>
              <a:gd name="adj6" fmla="val -92537"/>
            </a:avLst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</a:rPr>
              <a:t>” is now a new keyword that can be used in the model!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701" y="3667328"/>
            <a:ext cx="2637716" cy="7976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146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 3</vt:lpstr>
      <vt:lpstr>Ion</vt:lpstr>
      <vt:lpstr>K </vt:lpstr>
      <vt:lpstr>Language Constructs</vt:lpstr>
      <vt:lpstr>Salient Points</vt:lpstr>
      <vt:lpstr>Spacecraft Example</vt:lpstr>
      <vt:lpstr>Spacecraft Example</vt:lpstr>
      <vt:lpstr>Spacecraft Example</vt:lpstr>
      <vt:lpstr>Spacecraft Example</vt:lpstr>
      <vt:lpstr>Annotations</vt:lpstr>
      <vt:lpstr>Extensible Keywords</vt:lpstr>
      <vt:lpstr>Extensible Keywords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Kumar, Rahul (393A)</dc:creator>
  <cp:lastModifiedBy>Kumar, Rahul (393A)</cp:lastModifiedBy>
  <cp:revision>34</cp:revision>
  <dcterms:created xsi:type="dcterms:W3CDTF">2015-03-09T18:30:12Z</dcterms:created>
  <dcterms:modified xsi:type="dcterms:W3CDTF">2015-03-09T20:35:57Z</dcterms:modified>
</cp:coreProperties>
</file>