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8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BFF0-ADAF-4B9E-B958-01C1C286B68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76E8-9831-4889-9EA0-A032FAB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1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5163128" y="2512292"/>
            <a:ext cx="1865745" cy="1838035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63128" y="2512291"/>
            <a:ext cx="1865745" cy="18380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45308" y="2050627"/>
            <a:ext cx="100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Specification</a:t>
            </a:r>
          </a:p>
          <a:p>
            <a:pPr algn="ctr"/>
            <a:r>
              <a:rPr lang="en-US" sz="1200" b="1" dirty="0" smtClean="0"/>
              <a:t>Languages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87985" y="4350327"/>
            <a:ext cx="175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Low Level </a:t>
            </a:r>
          </a:p>
          <a:p>
            <a:pPr algn="ctr"/>
            <a:r>
              <a:rPr lang="en-US" sz="1200" b="1" dirty="0" smtClean="0"/>
              <a:t>Programming Languages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47443" y="2050780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Dynamic </a:t>
            </a:r>
          </a:p>
          <a:p>
            <a:pPr algn="ctr"/>
            <a:r>
              <a:rPr lang="en-US" sz="1200" b="1" dirty="0" smtClean="0"/>
              <a:t>Modeling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32865" y="4350326"/>
            <a:ext cx="8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Graphical </a:t>
            </a:r>
          </a:p>
          <a:p>
            <a:pPr algn="ctr"/>
            <a:r>
              <a:rPr lang="en-US" sz="1200" b="1" dirty="0" smtClean="0"/>
              <a:t>Modeling</a:t>
            </a:r>
            <a:endParaRPr lang="en-US" sz="1200" b="1" dirty="0"/>
          </a:p>
        </p:txBody>
      </p:sp>
      <p:sp>
        <p:nvSpPr>
          <p:cNvPr id="17" name="Bevel 16"/>
          <p:cNvSpPr/>
          <p:nvPr/>
        </p:nvSpPr>
        <p:spPr>
          <a:xfrm>
            <a:off x="5574792" y="2938747"/>
            <a:ext cx="1042416" cy="1042416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K</a:t>
            </a:r>
            <a:endParaRPr lang="en-US" sz="3200" b="1" dirty="0"/>
          </a:p>
        </p:txBody>
      </p:sp>
      <p:cxnSp>
        <p:nvCxnSpPr>
          <p:cNvPr id="22" name="Curved Connector 21"/>
          <p:cNvCxnSpPr>
            <a:stCxn id="13" idx="2"/>
          </p:cNvCxnSpPr>
          <p:nvPr/>
        </p:nvCxnSpPr>
        <p:spPr>
          <a:xfrm rot="5400000">
            <a:off x="6421853" y="2735750"/>
            <a:ext cx="947661" cy="500744"/>
          </a:xfrm>
          <a:prstGeom prst="curvedConnector3">
            <a:avLst>
              <a:gd name="adj1" fmla="val 972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5" idx="2"/>
            <a:endCxn id="17" idx="4"/>
          </p:cNvCxnSpPr>
          <p:nvPr/>
        </p:nvCxnSpPr>
        <p:spPr>
          <a:xfrm rot="16200000" flipH="1">
            <a:off x="4836616" y="2721779"/>
            <a:ext cx="947510" cy="5288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0"/>
            <a:endCxn id="17" idx="4"/>
          </p:cNvCxnSpPr>
          <p:nvPr/>
        </p:nvCxnSpPr>
        <p:spPr>
          <a:xfrm rot="5400000" flipH="1" flipV="1">
            <a:off x="4923774" y="3699310"/>
            <a:ext cx="890372" cy="4116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6" idx="0"/>
            <a:endCxn id="17" idx="0"/>
          </p:cNvCxnSpPr>
          <p:nvPr/>
        </p:nvCxnSpPr>
        <p:spPr>
          <a:xfrm rot="16200000" flipV="1">
            <a:off x="6436447" y="3640717"/>
            <a:ext cx="890371" cy="5288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8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Rahul (393A)</dc:creator>
  <cp:lastModifiedBy>Kumar, Rahul (393A)</cp:lastModifiedBy>
  <cp:revision>8</cp:revision>
  <dcterms:created xsi:type="dcterms:W3CDTF">2014-12-17T17:56:10Z</dcterms:created>
  <dcterms:modified xsi:type="dcterms:W3CDTF">2014-12-17T18:05:18Z</dcterms:modified>
</cp:coreProperties>
</file>