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2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9FC3-E21A-418E-872F-EB4A166A6A3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418" y="3697356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User-defined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627" y="2107095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Landsat &amp;</a:t>
            </a:r>
          </a:p>
          <a:p>
            <a:pPr algn="ctr"/>
            <a:r>
              <a:rPr lang="en-US" dirty="0" smtClean="0"/>
              <a:t>Sentinel-2 collections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16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Mask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61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771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826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Image Composite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1864140" y="2583069"/>
            <a:ext cx="401987" cy="8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 flipV="1">
            <a:off x="1861931" y="3470965"/>
            <a:ext cx="404196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1"/>
          </p:cNvCxnSpPr>
          <p:nvPr/>
        </p:nvCxnSpPr>
        <p:spPr>
          <a:xfrm>
            <a:off x="38696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58751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>
            <a:off x="78806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0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627" y="2986983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Landsat &amp;</a:t>
            </a:r>
          </a:p>
          <a:p>
            <a:pPr algn="ctr"/>
            <a:r>
              <a:rPr lang="en-US" dirty="0" smtClean="0"/>
              <a:t>Sentinel-2 collections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16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Mask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61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771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826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Image Composite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1864140" y="3462957"/>
            <a:ext cx="401987" cy="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1"/>
          </p:cNvCxnSpPr>
          <p:nvPr/>
        </p:nvCxnSpPr>
        <p:spPr>
          <a:xfrm>
            <a:off x="38696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58751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>
            <a:off x="78806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2" y="1865523"/>
            <a:ext cx="4318222" cy="39181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55" y="3122464"/>
            <a:ext cx="4153113" cy="8699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34608" y="3626678"/>
            <a:ext cx="525859" cy="344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41391" y="3525078"/>
            <a:ext cx="207618" cy="1766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04" y="2828986"/>
            <a:ext cx="4994532" cy="263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26" y="2019877"/>
            <a:ext cx="3267243" cy="19686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140174" y="2872408"/>
            <a:ext cx="207618" cy="1766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3687" y="2788476"/>
            <a:ext cx="331493" cy="344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7" t="5833" r="9481" b="-1"/>
          <a:stretch/>
        </p:blipFill>
        <p:spPr>
          <a:xfrm>
            <a:off x="5414838" y="4582602"/>
            <a:ext cx="251792" cy="2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6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Puzzi Nicolau, Andrea (MSFC-ST11)[UAH]</dc:creator>
  <cp:lastModifiedBy>Puzzi Nicolau, Andrea (MSFC-ST11)[UAH]</cp:lastModifiedBy>
  <cp:revision>7</cp:revision>
  <dcterms:created xsi:type="dcterms:W3CDTF">2020-10-25T01:56:26Z</dcterms:created>
  <dcterms:modified xsi:type="dcterms:W3CDTF">2020-11-08T02:01:11Z</dcterms:modified>
</cp:coreProperties>
</file>